
<file path=[Content_Types].xml><?xml version="1.0" encoding="utf-8"?>
<Types xmlns="http://schemas.openxmlformats.org/package/2006/content-types">
  <Override PartName="/customXml/itemProps3.xml" ContentType="application/vnd.openxmlformats-officedocument.customXml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ags/tag6.xml" ContentType="application/vnd.openxmlformats-officedocument.presentationml.tags+xml"/>
  <Override PartName="/ppt/tags/tag8.xml" ContentType="application/vnd.openxmlformats-officedocument.presentationml.tags+xml"/>
  <Override PartName="/ppt/notesSlides/notesSlide2.xml" ContentType="application/vnd.openxmlformats-officedocument.presentationml.notesSlide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ags/tag4.xml" ContentType="application/vnd.openxmlformats-officedocument.presentationml.tags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Override PartName="/ppt/tags/tag2.xml" ContentType="application/vnd.openxmlformats-officedocument.presentationml.tags+xml"/>
  <Default Extension="rels" ContentType="application/vnd.openxmlformats-package.relationships+xml"/>
  <Default Extension="xml" ContentType="application/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tags/tag16.xml" ContentType="application/vnd.openxmlformats-officedocument.presentationml.tags+xml"/>
  <Override PartName="/ppt/tags/tag18.xml" ContentType="application/vnd.openxmlformats-officedocument.presentationml.tags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bin" ContentType="application/vnd.openxmlformats-officedocument.oleObject"/>
  <Default Extension="png" ContentType="image/png"/>
  <Override PartName="/ppt/tags/tag7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ags/tag5.xml" ContentType="application/vnd.openxmlformats-officedocument.presentationml.tags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Default Extension="emf" ContentType="image/x-emf"/>
  <Override PartName="/ppt/tags/tag3.xml" ContentType="application/vnd.openxmlformats-officedocument.presentationml.tags+xml"/>
  <Default Extension="jpeg" ContentType="image/jpeg"/>
  <Override PartName="/ppt/presentation.xml" ContentType="application/vnd.openxmlformats-officedocument.presentationml.presentation.main+xml"/>
  <Override PartName="/ppt/tags/tag1.xml" ContentType="application/vnd.openxmlformats-officedocument.presentationml.tags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Layouts/slideLayout12.xml" ContentType="application/vnd.openxmlformats-officedocument.presentationml.slideLayout+xml"/>
  <Override PartName="/ppt/tags/tag17.xml" ContentType="application/vnd.openxmlformats-officedocument.presentationml.tag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howSpecialPlsOnTitleSld="0" saveSubsetFonts="1" autoCompressPictures="0">
  <p:sldMasterIdLst>
    <p:sldMasterId id="2147485117" r:id="rId4"/>
  </p:sldMasterIdLst>
  <p:notesMasterIdLst>
    <p:notesMasterId r:id="rId14"/>
  </p:notesMasterIdLst>
  <p:handoutMasterIdLst>
    <p:handoutMasterId r:id="rId15"/>
  </p:handoutMasterIdLst>
  <p:sldIdLst>
    <p:sldId id="301" r:id="rId5"/>
    <p:sldId id="300" r:id="rId6"/>
    <p:sldId id="291" r:id="rId7"/>
    <p:sldId id="284" r:id="rId8"/>
    <p:sldId id="297" r:id="rId9"/>
    <p:sldId id="287" r:id="rId10"/>
    <p:sldId id="286" r:id="rId11"/>
    <p:sldId id="293" r:id="rId12"/>
    <p:sldId id="298" r:id="rId13"/>
  </p:sldIdLst>
  <p:sldSz cx="12192000" cy="6858000"/>
  <p:notesSz cx="9601200" cy="7315200"/>
  <p:custShowLst>
    <p:custShow name="Format Guide Workshop" id="0">
      <p:sldLst/>
    </p:custShow>
  </p:custShowLst>
  <p:custDataLst>
    <p:tags r:id="rId16"/>
  </p:custData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rebuchet MS" pitchFamily="34" charset="0"/>
        <a:ea typeface="MS PGothic" pitchFamily="34" charset="-128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rebuchet MS" pitchFamily="34" charset="0"/>
        <a:ea typeface="MS PGothic" pitchFamily="34" charset="-128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rebuchet MS" pitchFamily="34" charset="0"/>
        <a:ea typeface="MS PGothic" pitchFamily="34" charset="-128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rebuchet MS" pitchFamily="34" charset="0"/>
        <a:ea typeface="MS PGothic" pitchFamily="34" charset="-128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rebuchet MS" pitchFamily="34" charset="0"/>
        <a:ea typeface="MS PGothic" pitchFamily="34" charset="-128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rebuchet MS" pitchFamily="34" charset="0"/>
        <a:ea typeface="MS PGothic" pitchFamily="34" charset="-128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rebuchet MS" pitchFamily="34" charset="0"/>
        <a:ea typeface="MS PGothic" pitchFamily="34" charset="-128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rebuchet MS" pitchFamily="34" charset="0"/>
        <a:ea typeface="MS PGothic" pitchFamily="34" charset="-128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rebuchet MS" pitchFamily="34" charset="0"/>
        <a:ea typeface="MS PGothic" pitchFamily="34" charset="-128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scaleToFitPaper="1"/>
  <p:showPr showNarration="1">
    <p:present/>
    <p:sldAll/>
    <p:penClr>
      <a:srgbClr val="FF0000"/>
    </p:penClr>
  </p:showPr>
  <p:clrMru>
    <a:srgbClr val="FFFFFF"/>
    <a:srgbClr val="125006"/>
    <a:srgbClr val="33CC33"/>
    <a:srgbClr val="16520A"/>
    <a:srgbClr val="300550"/>
    <a:srgbClr val="13420A"/>
    <a:srgbClr val="431766"/>
    <a:srgbClr val="401364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5FD0F851-EC5A-4D38-B0AD-8093EC10F338}" styleName="Light Style 1 - Accent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50" d="100"/>
          <a:sy n="50" d="100"/>
        </p:scale>
        <p:origin x="-390" y="-348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-5716"/>
    </p:cViewPr>
  </p:outlin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" d="1"/>
        <a:sy n="1" d="1"/>
      </p:scale>
      <p:origin x="0" y="3438"/>
    </p:cViewPr>
  </p:sorterViewPr>
  <p:notesViewPr>
    <p:cSldViewPr snapToGrid="0">
      <p:cViewPr varScale="1">
        <p:scale>
          <a:sx n="85" d="100"/>
          <a:sy n="85" d="100"/>
        </p:scale>
        <p:origin x="1483" y="67"/>
      </p:cViewPr>
      <p:guideLst/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tags" Target="tags/tag1.xml"/><Relationship Id="rId20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6.xml"/><Relationship Id="rId19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notesMaster" Target="notesMasters/notes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0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160838" cy="366713"/>
          </a:xfrm>
          <a:prstGeom prst="rect">
            <a:avLst/>
          </a:prstGeom>
        </p:spPr>
        <p:txBody>
          <a:bodyPr vert="horz" lIns="96651" tIns="48326" rIns="96651" bIns="48326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8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5438775" y="0"/>
            <a:ext cx="4160838" cy="366713"/>
          </a:xfrm>
          <a:prstGeom prst="rect">
            <a:avLst/>
          </a:prstGeom>
        </p:spPr>
        <p:txBody>
          <a:bodyPr vert="horz" wrap="square" lIns="96651" tIns="48326" rIns="96651" bIns="48326" numCol="1" anchor="t" anchorCtr="0" compatLnSpc="1">
            <a:prstTxWarp prst="textNoShape">
              <a:avLst/>
            </a:prstTxWarp>
          </a:bodyPr>
          <a:lstStyle>
            <a:lvl1pPr algn="r">
              <a:defRPr sz="800"/>
            </a:lvl1pPr>
          </a:lstStyle>
          <a:p>
            <a:pPr>
              <a:defRPr/>
            </a:pPr>
            <a:fld id="{98C1491A-0A81-4518-AE64-CD2741834910}" type="datetimeFigureOut">
              <a:rPr lang="en-US"/>
              <a:pPr>
                <a:defRPr/>
              </a:pPr>
              <a:t>5/23/2018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6948488"/>
            <a:ext cx="4160838" cy="366712"/>
          </a:xfrm>
          <a:prstGeom prst="rect">
            <a:avLst/>
          </a:prstGeom>
        </p:spPr>
        <p:txBody>
          <a:bodyPr vert="horz" lIns="96651" tIns="48326" rIns="96651" bIns="48326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8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5438775" y="6948488"/>
            <a:ext cx="4160838" cy="366712"/>
          </a:xfrm>
          <a:prstGeom prst="rect">
            <a:avLst/>
          </a:prstGeom>
        </p:spPr>
        <p:txBody>
          <a:bodyPr vert="horz" wrap="square" lIns="96651" tIns="48326" rIns="96651" bIns="48326" numCol="1" anchor="b" anchorCtr="0" compatLnSpc="1">
            <a:prstTxWarp prst="textNoShape">
              <a:avLst/>
            </a:prstTxWarp>
          </a:bodyPr>
          <a:lstStyle>
            <a:lvl1pPr algn="r">
              <a:defRPr sz="800"/>
            </a:lvl1pPr>
          </a:lstStyle>
          <a:p>
            <a:pPr>
              <a:defRPr/>
            </a:pPr>
            <a:fld id="{7E5C0E7A-1CE0-4106-8E5A-A69A004416B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Rectangle 54"/>
          <p:cNvSpPr/>
          <p:nvPr/>
        </p:nvSpPr>
        <p:spPr>
          <a:xfrm>
            <a:off x="0" y="5691188"/>
            <a:ext cx="9599613" cy="162401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6651" tIns="48326" rIns="96651" bIns="48326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/>
          </a:p>
        </p:txBody>
      </p:sp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14300" y="0"/>
            <a:ext cx="4046538" cy="366713"/>
          </a:xfrm>
          <a:prstGeom prst="rect">
            <a:avLst/>
          </a:prstGeom>
        </p:spPr>
        <p:txBody>
          <a:bodyPr vert="horz" lIns="96651" tIns="48326" rIns="96651" bIns="48326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8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438775" y="0"/>
            <a:ext cx="4048125" cy="366713"/>
          </a:xfrm>
          <a:prstGeom prst="rect">
            <a:avLst/>
          </a:prstGeom>
        </p:spPr>
        <p:txBody>
          <a:bodyPr vert="horz" wrap="square" lIns="96651" tIns="48326" rIns="96651" bIns="48326" numCol="1" anchor="t" anchorCtr="0" compatLnSpc="1">
            <a:prstTxWarp prst="textNoShape">
              <a:avLst/>
            </a:prstTxWarp>
          </a:bodyPr>
          <a:lstStyle>
            <a:lvl1pPr algn="r">
              <a:defRPr sz="800"/>
            </a:lvl1pPr>
          </a:lstStyle>
          <a:p>
            <a:pPr>
              <a:defRPr/>
            </a:pPr>
            <a:fld id="{AC37AF1E-932E-4BEB-8BF1-4137FAA66206}" type="datetimeFigureOut">
              <a:rPr lang="en-US"/>
              <a:pPr>
                <a:defRPr/>
              </a:pPr>
              <a:t>5/23/2018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55563" y="220663"/>
            <a:ext cx="9490075" cy="5338762"/>
          </a:xfrm>
          <a:prstGeom prst="rect">
            <a:avLst/>
          </a:prstGeom>
          <a:noFill/>
          <a:ln w="9525">
            <a:solidFill>
              <a:schemeClr val="bg2"/>
            </a:solidFill>
          </a:ln>
        </p:spPr>
        <p:txBody>
          <a:bodyPr vert="horz" lIns="96651" tIns="48326" rIns="96651" bIns="48326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128588" y="5780088"/>
            <a:ext cx="9344025" cy="709612"/>
          </a:xfrm>
          <a:prstGeom prst="rect">
            <a:avLst/>
          </a:prstGeom>
        </p:spPr>
        <p:txBody>
          <a:bodyPr vert="horz" lIns="96651" tIns="48326" rIns="96651" bIns="48326" rtlCol="0"/>
          <a:lstStyle/>
          <a:p>
            <a:pPr lvl="0"/>
            <a:r>
              <a:rPr lang="en-US" noProof="0" dirty="0"/>
              <a:t>Edit Master text styles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14300" y="6948488"/>
            <a:ext cx="4046538" cy="366712"/>
          </a:xfrm>
          <a:prstGeom prst="rect">
            <a:avLst/>
          </a:prstGeom>
        </p:spPr>
        <p:txBody>
          <a:bodyPr vert="horz" lIns="96651" tIns="48326" rIns="96651" bIns="48326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8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438775" y="6948488"/>
            <a:ext cx="4033838" cy="366712"/>
          </a:xfrm>
          <a:prstGeom prst="rect">
            <a:avLst/>
          </a:prstGeom>
        </p:spPr>
        <p:txBody>
          <a:bodyPr vert="horz" wrap="square" lIns="96651" tIns="48326" rIns="96651" bIns="48326" numCol="1" anchor="b" anchorCtr="0" compatLnSpc="1">
            <a:prstTxWarp prst="textNoShape">
              <a:avLst/>
            </a:prstTxWarp>
          </a:bodyPr>
          <a:lstStyle>
            <a:lvl1pPr algn="r">
              <a:defRPr sz="800"/>
            </a:lvl1pPr>
          </a:lstStyle>
          <a:p>
            <a:pPr>
              <a:defRPr/>
            </a:pPr>
            <a:r>
              <a:rPr lang="en-US"/>
              <a:t>Notes view: </a:t>
            </a:r>
            <a:fld id="{B5B01838-4B35-408C-AA59-D0FE8B05170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ts val="600"/>
      </a:spcAft>
      <a:buFont typeface="Arial" charset="0"/>
      <a:buChar char="​"/>
      <a:defRPr sz="1200" kern="1200">
        <a:solidFill>
          <a:schemeClr val="tx1"/>
        </a:solidFill>
        <a:latin typeface="+mn-lt"/>
        <a:ea typeface="MS PGothic" pitchFamily="34" charset="-128"/>
        <a:cs typeface="ＭＳ Ｐゴシック" charset="0"/>
      </a:defRPr>
    </a:lvl1pPr>
    <a:lvl2pPr marL="114300" indent="-114300" algn="l" rtl="0" eaLnBrk="0" fontAlgn="base" hangingPunct="0">
      <a:spcBef>
        <a:spcPct val="30000"/>
      </a:spcBef>
      <a:spcAft>
        <a:spcPts val="600"/>
      </a:spcAft>
      <a:buFont typeface="Arial" charset="0"/>
      <a:buChar char="•"/>
      <a:defRPr sz="1200" kern="1200">
        <a:solidFill>
          <a:schemeClr val="tx1"/>
        </a:solidFill>
        <a:latin typeface="+mn-lt"/>
        <a:ea typeface="MS PGothic" pitchFamily="34" charset="-128"/>
        <a:cs typeface="+mn-cs"/>
      </a:defRPr>
    </a:lvl2pPr>
    <a:lvl3pPr marL="228600" indent="-114300" algn="l" rtl="0" eaLnBrk="0" fontAlgn="base" hangingPunct="0">
      <a:spcBef>
        <a:spcPct val="30000"/>
      </a:spcBef>
      <a:spcAft>
        <a:spcPts val="600"/>
      </a:spcAft>
      <a:buClr>
        <a:schemeClr val="tx2"/>
      </a:buClr>
      <a:buFont typeface="Arial" charset="0"/>
      <a:buChar char="•"/>
      <a:defRPr sz="1200" kern="1200">
        <a:solidFill>
          <a:schemeClr val="tx1"/>
        </a:solidFill>
        <a:latin typeface="+mn-lt"/>
        <a:ea typeface="MS PGothic" pitchFamily="34" charset="-128"/>
        <a:cs typeface="+mn-cs"/>
      </a:defRPr>
    </a:lvl3pPr>
    <a:lvl4pPr marL="514350" indent="-114300" algn="l" rtl="0" eaLnBrk="0" fontAlgn="base" hangingPunct="0">
      <a:spcBef>
        <a:spcPct val="30000"/>
      </a:spcBef>
      <a:spcAft>
        <a:spcPts val="600"/>
      </a:spcAft>
      <a:buFont typeface="Arial" charset="0"/>
      <a:buChar char="•"/>
      <a:defRPr sz="1000" kern="1200">
        <a:solidFill>
          <a:schemeClr val="tx1"/>
        </a:solidFill>
        <a:latin typeface="+mn-lt"/>
        <a:ea typeface="MS PGothic" pitchFamily="34" charset="-128"/>
        <a:cs typeface="+mn-cs"/>
      </a:defRPr>
    </a:lvl4pPr>
    <a:lvl5pPr marL="685800" indent="-114300" algn="l" rtl="0" eaLnBrk="0" fontAlgn="base" hangingPunct="0">
      <a:spcBef>
        <a:spcPct val="30000"/>
      </a:spcBef>
      <a:spcAft>
        <a:spcPts val="600"/>
      </a:spcAft>
      <a:buClr>
        <a:schemeClr val="tx2"/>
      </a:buClr>
      <a:buFont typeface="Arial" charset="0"/>
      <a:buChar char="•"/>
      <a:defRPr sz="1000" i="1" kern="1200">
        <a:solidFill>
          <a:schemeClr val="tx1"/>
        </a:solidFill>
        <a:latin typeface="+mn-lt"/>
        <a:ea typeface="MS PGothic" pitchFamily="34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miter lim="800000"/>
            <a:headEnd/>
            <a:tailEnd/>
          </a:ln>
        </p:spPr>
      </p:sp>
      <p:sp>
        <p:nvSpPr>
          <p:cNvPr id="5017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5018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en-US" smtClean="0"/>
              <a:t>Notes view: </a:t>
            </a:r>
            <a:fld id="{0A7398CC-921E-42DA-B3C4-49D868FEDD2B}" type="slidenum">
              <a:rPr lang="en-US" smtClean="0"/>
              <a:pPr/>
              <a:t>1</a:t>
            </a:fld>
            <a:endParaRPr 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miter lim="800000"/>
            <a:headEnd/>
            <a:tailEnd/>
          </a:ln>
        </p:spPr>
      </p:sp>
      <p:sp>
        <p:nvSpPr>
          <p:cNvPr id="5120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5120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en-US" smtClean="0"/>
              <a:t>Notes view: </a:t>
            </a:r>
            <a:fld id="{827960E6-EF9C-41FF-86D2-76E4CBDDACD9}" type="slidenum">
              <a:rPr lang="en-US" smtClean="0"/>
              <a:pPr/>
              <a:t>2</a:t>
            </a:fld>
            <a:endParaRPr lang="en-U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miter lim="800000"/>
            <a:headEnd/>
            <a:tailEnd/>
          </a:ln>
        </p:spPr>
      </p:sp>
      <p:sp>
        <p:nvSpPr>
          <p:cNvPr id="5222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5222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en-US" smtClean="0"/>
              <a:t>Notes view: </a:t>
            </a:r>
            <a:fld id="{BE360276-0356-4BA3-830B-80C84AB9024F}" type="slidenum">
              <a:rPr lang="en-US" smtClean="0"/>
              <a:pPr/>
              <a:t>3</a:t>
            </a:fld>
            <a:endParaRPr lang="en-US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miter lim="800000"/>
            <a:headEnd/>
            <a:tailEnd/>
          </a:ln>
        </p:spPr>
      </p:sp>
      <p:sp>
        <p:nvSpPr>
          <p:cNvPr id="5325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5325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en-US" smtClean="0"/>
              <a:t>Notes view: </a:t>
            </a:r>
            <a:fld id="{AB311CD9-CDB5-4519-BBCB-2BDEAFEDD1A3}" type="slidenum">
              <a:rPr lang="en-US" smtClean="0"/>
              <a:pPr/>
              <a:t>4</a:t>
            </a:fld>
            <a:endParaRPr lang="en-US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miter lim="800000"/>
            <a:headEnd/>
            <a:tailEnd/>
          </a:ln>
        </p:spPr>
      </p:sp>
      <p:sp>
        <p:nvSpPr>
          <p:cNvPr id="5427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5427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en-US" smtClean="0"/>
              <a:t>Notes view: </a:t>
            </a:r>
            <a:fld id="{046C18CA-B42C-4BBE-AC3E-83B5469C1050}" type="slidenum">
              <a:rPr lang="en-US" smtClean="0"/>
              <a:pPr/>
              <a:t>5</a:t>
            </a:fld>
            <a:endParaRPr lang="en-US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miter lim="800000"/>
            <a:headEnd/>
            <a:tailEnd/>
          </a:ln>
        </p:spPr>
      </p:sp>
      <p:sp>
        <p:nvSpPr>
          <p:cNvPr id="5529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5530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en-US" smtClean="0"/>
              <a:t>Notes view: </a:t>
            </a:r>
            <a:fld id="{06DA5BAB-92B8-4CC4-A734-89BC6501D713}" type="slidenum">
              <a:rPr lang="en-US" smtClean="0"/>
              <a:pPr/>
              <a:t>6</a:t>
            </a:fld>
            <a:endParaRPr lang="en-US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miter lim="800000"/>
            <a:headEnd/>
            <a:tailEnd/>
          </a:ln>
        </p:spPr>
      </p:sp>
      <p:sp>
        <p:nvSpPr>
          <p:cNvPr id="5632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5632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en-US" smtClean="0"/>
              <a:t>Notes view: </a:t>
            </a:r>
            <a:fld id="{AEA268E4-6DC8-4A5F-A7AD-4382D365EDE0}" type="slidenum">
              <a:rPr lang="en-US" smtClean="0"/>
              <a:pPr/>
              <a:t>8</a:t>
            </a:fld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Master" Target="../slideMasters/slideMaster1.xml"/><Relationship Id="rId1" Type="http://schemas.openxmlformats.org/officeDocument/2006/relationships/vmlDrawing" Target="../drawings/vmlDrawing2.v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9.xml"/><Relationship Id="rId1" Type="http://schemas.openxmlformats.org/officeDocument/2006/relationships/vmlDrawing" Target="../drawings/vmlDrawing11.vml"/><Relationship Id="rId5" Type="http://schemas.openxmlformats.org/officeDocument/2006/relationships/image" Target="../media/image3.png"/><Relationship Id="rId4" Type="http://schemas.openxmlformats.org/officeDocument/2006/relationships/oleObject" Target="../embeddings/oleObject12.bin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10.xml"/><Relationship Id="rId1" Type="http://schemas.openxmlformats.org/officeDocument/2006/relationships/vmlDrawing" Target="../drawings/vmlDrawing12.vml"/><Relationship Id="rId5" Type="http://schemas.openxmlformats.org/officeDocument/2006/relationships/image" Target="../media/image4.png"/><Relationship Id="rId4" Type="http://schemas.openxmlformats.org/officeDocument/2006/relationships/oleObject" Target="../embeddings/oleObject13.bin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11.xml"/><Relationship Id="rId1" Type="http://schemas.openxmlformats.org/officeDocument/2006/relationships/vmlDrawing" Target="../drawings/vmlDrawing13.vml"/><Relationship Id="rId5" Type="http://schemas.openxmlformats.org/officeDocument/2006/relationships/image" Target="../media/image5.png"/><Relationship Id="rId4" Type="http://schemas.openxmlformats.org/officeDocument/2006/relationships/oleObject" Target="../embeddings/oleObject14.bin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12.xml"/><Relationship Id="rId1" Type="http://schemas.openxmlformats.org/officeDocument/2006/relationships/vmlDrawing" Target="../drawings/vmlDrawing14.vml"/><Relationship Id="rId5" Type="http://schemas.openxmlformats.org/officeDocument/2006/relationships/image" Target="../media/image6.png"/><Relationship Id="rId4" Type="http://schemas.openxmlformats.org/officeDocument/2006/relationships/oleObject" Target="../embeddings/oleObject15.bin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13.xml"/><Relationship Id="rId1" Type="http://schemas.openxmlformats.org/officeDocument/2006/relationships/vmlDrawing" Target="../drawings/vmlDrawing15.vml"/><Relationship Id="rId5" Type="http://schemas.openxmlformats.org/officeDocument/2006/relationships/image" Target="../media/image5.png"/><Relationship Id="rId4" Type="http://schemas.openxmlformats.org/officeDocument/2006/relationships/oleObject" Target="../embeddings/oleObject16.bin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14.xml"/><Relationship Id="rId1" Type="http://schemas.openxmlformats.org/officeDocument/2006/relationships/vmlDrawing" Target="../drawings/vmlDrawing16.vml"/><Relationship Id="rId5" Type="http://schemas.openxmlformats.org/officeDocument/2006/relationships/image" Target="../media/image4.png"/><Relationship Id="rId4" Type="http://schemas.openxmlformats.org/officeDocument/2006/relationships/oleObject" Target="../embeddings/oleObject17.bin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15.xml"/><Relationship Id="rId1" Type="http://schemas.openxmlformats.org/officeDocument/2006/relationships/vmlDrawing" Target="../drawings/vmlDrawing17.vml"/><Relationship Id="rId5" Type="http://schemas.openxmlformats.org/officeDocument/2006/relationships/image" Target="../media/image5.png"/><Relationship Id="rId4" Type="http://schemas.openxmlformats.org/officeDocument/2006/relationships/oleObject" Target="../embeddings/oleObject18.bin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16.xml"/><Relationship Id="rId1" Type="http://schemas.openxmlformats.org/officeDocument/2006/relationships/vmlDrawing" Target="../drawings/vmlDrawing18.vml"/><Relationship Id="rId5" Type="http://schemas.openxmlformats.org/officeDocument/2006/relationships/oleObject" Target="../embeddings/oleObject20.bin"/><Relationship Id="rId4" Type="http://schemas.openxmlformats.org/officeDocument/2006/relationships/oleObject" Target="../embeddings/oleObject19.bin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17.xml"/><Relationship Id="rId1" Type="http://schemas.openxmlformats.org/officeDocument/2006/relationships/vmlDrawing" Target="../drawings/vmlDrawing19.vml"/><Relationship Id="rId4" Type="http://schemas.openxmlformats.org/officeDocument/2006/relationships/oleObject" Target="../embeddings/oleObject21.bin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18.xml"/><Relationship Id="rId1" Type="http://schemas.openxmlformats.org/officeDocument/2006/relationships/vmlDrawing" Target="../drawings/vmlDrawing20.vml"/><Relationship Id="rId5" Type="http://schemas.openxmlformats.org/officeDocument/2006/relationships/oleObject" Target="../embeddings/oleObject23.bin"/><Relationship Id="rId4" Type="http://schemas.openxmlformats.org/officeDocument/2006/relationships/oleObject" Target="../embeddings/oleObject22.bin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2.xml"/><Relationship Id="rId1" Type="http://schemas.openxmlformats.org/officeDocument/2006/relationships/vmlDrawing" Target="../drawings/vmlDrawing3.vml"/><Relationship Id="rId5" Type="http://schemas.openxmlformats.org/officeDocument/2006/relationships/oleObject" Target="../embeddings/oleObject4.bin"/><Relationship Id="rId4" Type="http://schemas.openxmlformats.org/officeDocument/2006/relationships/oleObject" Target="../embeddings/oleObject3.bin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3.xml"/><Relationship Id="rId1" Type="http://schemas.openxmlformats.org/officeDocument/2006/relationships/vmlDrawing" Target="../drawings/vmlDrawing4.vml"/><Relationship Id="rId4" Type="http://schemas.openxmlformats.org/officeDocument/2006/relationships/oleObject" Target="../embeddings/oleObject5.bin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4.xml"/><Relationship Id="rId1" Type="http://schemas.openxmlformats.org/officeDocument/2006/relationships/vmlDrawing" Target="../drawings/vmlDrawing5.vml"/><Relationship Id="rId4" Type="http://schemas.openxmlformats.org/officeDocument/2006/relationships/oleObject" Target="../embeddings/oleObject6.bin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.bin"/><Relationship Id="rId2" Type="http://schemas.openxmlformats.org/officeDocument/2006/relationships/slideMaster" Target="../slideMasters/slideMaster1.xml"/><Relationship Id="rId1" Type="http://schemas.openxmlformats.org/officeDocument/2006/relationships/vmlDrawing" Target="../drawings/vmlDrawing6.v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5.xml"/><Relationship Id="rId1" Type="http://schemas.openxmlformats.org/officeDocument/2006/relationships/vmlDrawing" Target="../drawings/vmlDrawing7.vml"/><Relationship Id="rId5" Type="http://schemas.openxmlformats.org/officeDocument/2006/relationships/image" Target="../media/image2.png"/><Relationship Id="rId4" Type="http://schemas.openxmlformats.org/officeDocument/2006/relationships/oleObject" Target="../embeddings/oleObject8.bin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6.xml"/><Relationship Id="rId1" Type="http://schemas.openxmlformats.org/officeDocument/2006/relationships/vmlDrawing" Target="../drawings/vmlDrawing8.vml"/><Relationship Id="rId5" Type="http://schemas.openxmlformats.org/officeDocument/2006/relationships/image" Target="../media/image2.png"/><Relationship Id="rId4" Type="http://schemas.openxmlformats.org/officeDocument/2006/relationships/oleObject" Target="../embeddings/oleObject9.bin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7.xml"/><Relationship Id="rId1" Type="http://schemas.openxmlformats.org/officeDocument/2006/relationships/vmlDrawing" Target="../drawings/vmlDrawing9.vml"/><Relationship Id="rId5" Type="http://schemas.openxmlformats.org/officeDocument/2006/relationships/image" Target="../media/image3.png"/><Relationship Id="rId4" Type="http://schemas.openxmlformats.org/officeDocument/2006/relationships/oleObject" Target="../embeddings/oleObject10.bin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8.xml"/><Relationship Id="rId1" Type="http://schemas.openxmlformats.org/officeDocument/2006/relationships/vmlDrawing" Target="../drawings/vmlDrawing10.vml"/><Relationship Id="rId5" Type="http://schemas.openxmlformats.org/officeDocument/2006/relationships/image" Target="../media/image3.png"/><Relationship Id="rId4" Type="http://schemas.openxmlformats.org/officeDocument/2006/relationships/oleObject" Target="../embeddings/oleObject11.bin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6" hidden="1"/>
          <p:cNvGraphicFramePr>
            <a:graphicFrameLocks noChangeAspect="1"/>
          </p:cNvGraphicFramePr>
          <p:nvPr/>
        </p:nvGraphicFramePr>
        <p:xfrm>
          <a:off x="1588" y="1588"/>
          <a:ext cx="1587" cy="1587"/>
        </p:xfrm>
        <a:graphic>
          <a:graphicData uri="http://schemas.openxmlformats.org/presentationml/2006/ole">
            <p:oleObj spid="_x0000_s60418" name="think-cell Slide" r:id="rId3" imgW="38100" imgH="38100" progId="TCLayout.ActiveDocument.1">
              <p:embed/>
            </p:oleObj>
          </a:graphicData>
        </a:graphic>
      </p:graphicFrame>
    </p:spTree>
  </p:cSld>
  <p:clrMapOvr>
    <a:masterClrMapping/>
  </p:clrMapOvr>
  <p:transition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Green two third">
    <p:bg bwMode="grayWhite">
      <p:bgPr>
        <a:gradFill rotWithShape="0">
          <a:gsLst>
            <a:gs pos="0">
              <a:schemeClr val="accent2"/>
            </a:gs>
            <a:gs pos="100000">
              <a:schemeClr val="tx2"/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6" hidden="1"/>
          <p:cNvGraphicFramePr>
            <a:graphicFrameLocks noChangeAspect="1"/>
          </p:cNvGraphicFramePr>
          <p:nvPr/>
        </p:nvGraphicFramePr>
        <p:xfrm>
          <a:off x="1588" y="1588"/>
          <a:ext cx="1587" cy="1587"/>
        </p:xfrm>
        <a:graphic>
          <a:graphicData uri="http://schemas.openxmlformats.org/presentationml/2006/ole">
            <p:oleObj spid="_x0000_s69634" name="think-cell Slide" r:id="rId4" imgW="38100" imgH="38100" progId="TCLayout.ActiveDocument.1">
              <p:embed/>
            </p:oleObj>
          </a:graphicData>
        </a:graphic>
      </p:graphicFrame>
      <p:pic>
        <p:nvPicPr>
          <p:cNvPr id="5" name="Picture 4"/>
          <p:cNvPicPr>
            <a:picLocks noChangeAspect="1"/>
          </p:cNvPicPr>
          <p:nvPr userDrawn="1"/>
        </p:nvPicPr>
        <p:blipFill rotWithShape="1">
          <a:blip r:embed="rId5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/>
            </a:extLst>
          </a:blip>
          <a:srcRect l="29398" t="8741" r="101" b="27"/>
          <a:stretch/>
        </p:blipFill>
        <p:spPr bwMode="ltGray">
          <a:xfrm flipH="1">
            <a:off x="7409849" y="0"/>
            <a:ext cx="416951" cy="6858000"/>
          </a:xfrm>
          <a:prstGeom prst="rect">
            <a:avLst/>
          </a:prstGeom>
        </p:spPr>
      </p:pic>
      <p:sp>
        <p:nvSpPr>
          <p:cNvPr id="6" name="Rectangle 5"/>
          <p:cNvSpPr/>
          <p:nvPr userDrawn="1"/>
        </p:nvSpPr>
        <p:spPr bwMode="gray">
          <a:xfrm>
            <a:off x="7820025" y="0"/>
            <a:ext cx="4371975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200" dirty="0">
              <a:solidFill>
                <a:schemeClr val="bg1"/>
              </a:solidFill>
              <a:sym typeface="Trebuchet MS" panose="020B0603020202020204" pitchFamily="34" charset="0"/>
            </a:endParaRPr>
          </a:p>
        </p:txBody>
      </p:sp>
      <p:sp>
        <p:nvSpPr>
          <p:cNvPr id="7" name="Copyright" hidden="1"/>
          <p:cNvSpPr txBox="1">
            <a:spLocks noChangeArrowheads="1"/>
          </p:cNvSpPr>
          <p:nvPr userDrawn="1"/>
        </p:nvSpPr>
        <p:spPr bwMode="auto">
          <a:xfrm rot="16200000">
            <a:off x="9486900" y="3916363"/>
            <a:ext cx="5133975" cy="98425"/>
          </a:xfrm>
          <a:prstGeom prst="rect">
            <a:avLst/>
          </a:prstGeom>
          <a:noFill/>
          <a:ln>
            <a:noFill/>
          </a:ln>
          <a:extLst>
            <a:ext uri="{909E8E84-426E-40dd-AFC4-6F175D3DCCD1}"/>
            <a:ext uri="{91240B29-F687-4f45-9708-019B960494DF}"/>
          </a:extLst>
        </p:spPr>
        <p:txBody>
          <a:bodyPr lIns="0" tIns="0" rIns="0" bIns="0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  <a:defRPr/>
            </a:pPr>
            <a:r>
              <a:rPr lang="en-US" sz="700">
                <a:solidFill>
                  <a:srgbClr val="7F7F7F"/>
                </a:solidFill>
                <a:sym typeface="Trebuchet MS" pitchFamily="34" charset="0"/>
              </a:rPr>
              <a:t>Copyright © 2017 by The Boston Consulting Group, Inc. All rights reserved.</a:t>
            </a:r>
          </a:p>
        </p:txBody>
      </p:sp>
      <p:sp>
        <p:nvSpPr>
          <p:cNvPr id="8" name="TextBox 13"/>
          <p:cNvSpPr txBox="1">
            <a:spLocks noChangeArrowheads="1"/>
          </p:cNvSpPr>
          <p:nvPr userDrawn="1"/>
        </p:nvSpPr>
        <p:spPr bwMode="auto">
          <a:xfrm>
            <a:off x="11168063" y="6405563"/>
            <a:ext cx="381000" cy="153987"/>
          </a:xfrm>
          <a:prstGeom prst="rect">
            <a:avLst/>
          </a:prstGeom>
          <a:noFill/>
          <a:ln>
            <a:noFill/>
          </a:ln>
          <a:extLst>
            <a:ext uri="{909E8E84-426E-40dd-AFC4-6F175D3DCCD1}"/>
            <a:ext uri="{91240B29-F687-4f45-9708-019B960494DF}"/>
          </a:extLst>
        </p:spPr>
        <p:txBody>
          <a:bodyPr lIns="0" tIns="0" rIns="0" bIns="0" anchor="b">
            <a:spAutoFit/>
          </a:bodyPr>
          <a:lstStyle/>
          <a:p>
            <a:pPr algn="r">
              <a:defRPr/>
            </a:pPr>
            <a:fld id="{B64F312D-D9E8-43AB-B715-179603B866A0}" type="slidenum">
              <a:rPr lang="en-US" sz="1000">
                <a:solidFill>
                  <a:srgbClr val="7F7F7F"/>
                </a:solidFill>
                <a:sym typeface="Trebuchet MS" pitchFamily="34" charset="0"/>
              </a:rPr>
              <a:pPr algn="r">
                <a:defRPr/>
              </a:pPr>
              <a:t>‹#›</a:t>
            </a:fld>
            <a:endParaRPr lang="en-US" sz="800">
              <a:solidFill>
                <a:srgbClr val="7F7F7F"/>
              </a:solidFill>
              <a:sym typeface="Trebuchet MS" pitchFamily="34" charset="0"/>
            </a:endParaRPr>
          </a:p>
        </p:txBody>
      </p:sp>
      <p:sp>
        <p:nvSpPr>
          <p:cNvPr id="9" name="FooterSimple" hidden="1"/>
          <p:cNvSpPr txBox="1">
            <a:spLocks noChangeArrowheads="1"/>
          </p:cNvSpPr>
          <p:nvPr userDrawn="1">
            <p:custDataLst>
              <p:tags r:id="rId2"/>
            </p:custDataLst>
          </p:nvPr>
        </p:nvSpPr>
        <p:spPr bwMode="auto">
          <a:xfrm rot="16200000">
            <a:off x="10561638" y="5068887"/>
            <a:ext cx="2743200" cy="193675"/>
          </a:xfrm>
          <a:prstGeom prst="rect">
            <a:avLst/>
          </a:prstGeom>
          <a:noFill/>
          <a:ln>
            <a:noFill/>
          </a:ln>
          <a:extLst>
            <a:ext uri="{909E8E84-426E-40dd-AFC4-6F175D3DCCD1}"/>
            <a:ext uri="{91240B29-F687-4f45-9708-019B960494DF}"/>
          </a:extLst>
        </p:spPr>
        <p:txBody>
          <a:bodyPr lIns="0" tIns="0" rIns="0" bIns="0" anchor="b">
            <a:spAutoFit/>
          </a:bodyPr>
          <a:lstStyle>
            <a:lvl1pPr>
              <a:defRPr>
                <a:solidFill>
                  <a:schemeClr val="tx1"/>
                </a:solidFill>
                <a:latin typeface="Trebuchet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9pPr>
          </a:lstStyle>
          <a:p>
            <a:pPr>
              <a:lnSpc>
                <a:spcPct val="90000"/>
              </a:lnSpc>
              <a:spcAft>
                <a:spcPts val="600"/>
              </a:spcAft>
              <a:defRPr/>
            </a:pPr>
            <a:r>
              <a:rPr lang="en-US" sz="700">
                <a:solidFill>
                  <a:srgbClr val="7F7F7F"/>
                </a:solidFill>
                <a:sym typeface="Trebuchet MS" charset="0"/>
              </a:rPr>
              <a:t>CanInfra Challenge Ideas Contest - Executive Summary Template 2.pptx</a:t>
            </a:r>
          </a:p>
        </p:txBody>
      </p:sp>
      <p:sp>
        <p:nvSpPr>
          <p:cNvPr id="11" name="Picture Placeholder 5"/>
          <p:cNvSpPr>
            <a:spLocks noGrp="1"/>
          </p:cNvSpPr>
          <p:nvPr>
            <p:ph type="pic" sz="quarter" idx="11"/>
          </p:nvPr>
        </p:nvSpPr>
        <p:spPr>
          <a:xfrm>
            <a:off x="7820025" y="0"/>
            <a:ext cx="4371975" cy="6858000"/>
          </a:xfrm>
          <a:prstGeom prst="rect">
            <a:avLst/>
          </a:prstGeom>
          <a:noFill/>
        </p:spPr>
        <p:txBody>
          <a:bodyPr lIns="182880" tIns="914400" rIns="182880" bIns="914400"/>
          <a:lstStyle>
            <a:lvl1pPr algn="ctr">
              <a:defRPr sz="1600">
                <a:solidFill>
                  <a:schemeClr val="tx1"/>
                </a:solidFill>
                <a:latin typeface="Trebuchet MS" panose="020B0603020202020204" pitchFamily="34" charset="0"/>
                <a:sym typeface="Trebuchet MS" panose="020B0603020202020204" pitchFamily="34" charset="0"/>
              </a:defRPr>
            </a:lvl1pPr>
          </a:lstStyle>
          <a:p>
            <a:pPr lvl="0"/>
            <a:r>
              <a:rPr lang="en-CA" noProof="0" smtClean="0">
                <a:sym typeface="Trebuchet MS" panose="020B0603020202020204" pitchFamily="34" charset="0"/>
              </a:rPr>
              <a:t>Drag picture to placeholder or click icon to add</a:t>
            </a:r>
            <a:endParaRPr lang="en-US" noProof="0" dirty="0">
              <a:sym typeface="Trebuchet MS" panose="020B0603020202020204" pitchFamily="34" charset="0"/>
            </a:endParaRPr>
          </a:p>
        </p:txBody>
      </p:sp>
      <p:sp>
        <p:nvSpPr>
          <p:cNvPr id="14" name="Title 1"/>
          <p:cNvSpPr>
            <a:spLocks noGrp="1"/>
          </p:cNvSpPr>
          <p:nvPr>
            <p:ph type="title"/>
          </p:nvPr>
        </p:nvSpPr>
        <p:spPr bwMode="blackWhite">
          <a:xfrm>
            <a:off x="630000" y="1804650"/>
            <a:ext cx="6247552" cy="3286800"/>
          </a:xfrm>
          <a:prstGeom prst="rect">
            <a:avLst/>
          </a:prstGeom>
        </p:spPr>
        <p:txBody>
          <a:bodyPr anchor="ctr">
            <a:noAutofit/>
          </a:bodyPr>
          <a:lstStyle>
            <a:lvl1pPr>
              <a:defRPr sz="4400">
                <a:solidFill>
                  <a:schemeClr val="bg1"/>
                </a:solidFill>
                <a:latin typeface="+mj-lt"/>
                <a:sym typeface="Trebuchet MS" panose="020B0603020202020204" pitchFamily="34" charset="0"/>
              </a:defRPr>
            </a:lvl1pPr>
          </a:lstStyle>
          <a:p>
            <a:r>
              <a:rPr lang="en-CA" smtClean="0"/>
              <a:t>Click to edit Master title style</a:t>
            </a:r>
            <a:endParaRPr lang="en-US" dirty="0"/>
          </a:p>
        </p:txBody>
      </p:sp>
      <p:sp>
        <p:nvSpPr>
          <p:cNvPr id="10" name="Date Placeholder 2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50000"/>
                  </a:schemeClr>
                </a:solidFill>
                <a:latin typeface="+mn-lt"/>
                <a:sym typeface="Trebuchet MS" panose="020B0603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eft arrow">
    <p:bg>
      <p:bgPr>
        <a:gradFill rotWithShape="0">
          <a:gsLst>
            <a:gs pos="0">
              <a:schemeClr val="accent2"/>
            </a:gs>
            <a:gs pos="100000">
              <a:schemeClr val="tx2"/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6" hidden="1"/>
          <p:cNvGraphicFramePr>
            <a:graphicFrameLocks noChangeAspect="1"/>
          </p:cNvGraphicFramePr>
          <p:nvPr/>
        </p:nvGraphicFramePr>
        <p:xfrm>
          <a:off x="1588" y="1588"/>
          <a:ext cx="1587" cy="1587"/>
        </p:xfrm>
        <a:graphic>
          <a:graphicData uri="http://schemas.openxmlformats.org/presentationml/2006/ole">
            <p:oleObj spid="_x0000_s70658" name="think-cell Slide" r:id="rId4" imgW="38100" imgH="38100" progId="TCLayout.ActiveDocument.1">
              <p:embed/>
            </p:oleObj>
          </a:graphicData>
        </a:graphic>
      </p:graphicFrame>
      <p:pic>
        <p:nvPicPr>
          <p:cNvPr id="4" name="Picture 2"/>
          <p:cNvPicPr>
            <a:picLocks noChangeAspect="1" noChangeArrowheads="1"/>
          </p:cNvPicPr>
          <p:nvPr userDrawn="1"/>
        </p:nvPicPr>
        <p:blipFill>
          <a:blip r:embed="rId5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/>
            </a:extLst>
          </a:blip>
          <a:srcRect/>
          <a:stretch>
            <a:fillRect/>
          </a:stretch>
        </p:blipFill>
        <p:spPr bwMode="auto">
          <a:xfrm>
            <a:off x="3108638" y="3594368"/>
            <a:ext cx="1365250" cy="3382962"/>
          </a:xfrm>
          <a:prstGeom prst="rect">
            <a:avLst/>
          </a:prstGeom>
          <a:noFill/>
          <a:extLst>
            <a:ext uri="{909E8E84-426E-40dd-AFC4-6F175D3DCCD1}"/>
          </a:extLst>
        </p:spPr>
      </p:pic>
      <p:sp>
        <p:nvSpPr>
          <p:cNvPr id="5" name="Freeform 14"/>
          <p:cNvSpPr/>
          <p:nvPr userDrawn="1"/>
        </p:nvSpPr>
        <p:spPr bwMode="ltGray">
          <a:xfrm>
            <a:off x="1588" y="1588"/>
            <a:ext cx="4087812" cy="6858000"/>
          </a:xfrm>
          <a:custGeom>
            <a:avLst/>
            <a:gdLst>
              <a:gd name="connsiteX0" fmla="*/ 0 w 4088312"/>
              <a:gd name="connsiteY0" fmla="*/ 0 h 6858000"/>
              <a:gd name="connsiteX1" fmla="*/ 3264933 w 4088312"/>
              <a:gd name="connsiteY1" fmla="*/ 0 h 6858000"/>
              <a:gd name="connsiteX2" fmla="*/ 4088312 w 4088312"/>
              <a:gd name="connsiteY2" fmla="*/ 3429000 h 6858000"/>
              <a:gd name="connsiteX3" fmla="*/ 3264933 w 4088312"/>
              <a:gd name="connsiteY3" fmla="*/ 6858000 h 6858000"/>
              <a:gd name="connsiteX4" fmla="*/ 0 w 4088312"/>
              <a:gd name="connsiteY4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088312" h="6858000">
                <a:moveTo>
                  <a:pt x="0" y="0"/>
                </a:moveTo>
                <a:lnTo>
                  <a:pt x="3264933" y="0"/>
                </a:lnTo>
                <a:lnTo>
                  <a:pt x="4088312" y="3429000"/>
                </a:lnTo>
                <a:lnTo>
                  <a:pt x="3264933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fontAlgn="auto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defRPr/>
            </a:pPr>
            <a:endParaRPr lang="en-US" sz="1200" dirty="0">
              <a:solidFill>
                <a:prstClr val="white"/>
              </a:solidFill>
              <a:sym typeface="Trebuchet MS" panose="020B0603020202020204" pitchFamily="34" charset="0"/>
            </a:endParaRPr>
          </a:p>
        </p:txBody>
      </p:sp>
      <p:sp>
        <p:nvSpPr>
          <p:cNvPr id="6" name="Copyright" hidden="1"/>
          <p:cNvSpPr txBox="1">
            <a:spLocks noChangeArrowheads="1"/>
          </p:cNvSpPr>
          <p:nvPr userDrawn="1"/>
        </p:nvSpPr>
        <p:spPr bwMode="auto">
          <a:xfrm rot="16200000">
            <a:off x="9486900" y="3921125"/>
            <a:ext cx="5133975" cy="98425"/>
          </a:xfrm>
          <a:prstGeom prst="rect">
            <a:avLst/>
          </a:prstGeom>
          <a:noFill/>
          <a:ln>
            <a:noFill/>
          </a:ln>
          <a:extLst>
            <a:ext uri="{909E8E84-426E-40dd-AFC4-6F175D3DCCD1}"/>
            <a:ext uri="{91240B29-F687-4f45-9708-019B960494DF}"/>
          </a:extLst>
        </p:spPr>
        <p:txBody>
          <a:bodyPr lIns="0" tIns="0" rIns="0" bIns="0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  <a:defRPr/>
            </a:pPr>
            <a:r>
              <a:rPr lang="en-US" sz="700">
                <a:solidFill>
                  <a:schemeClr val="bg1"/>
                </a:solidFill>
                <a:sym typeface="Trebuchet MS" pitchFamily="34" charset="0"/>
              </a:rPr>
              <a:t>Copyright © 2017 by The Boston Consulting Group, Inc. All rights reserved.</a:t>
            </a:r>
          </a:p>
        </p:txBody>
      </p:sp>
      <p:sp>
        <p:nvSpPr>
          <p:cNvPr id="7" name="TextBox 13"/>
          <p:cNvSpPr txBox="1">
            <a:spLocks noChangeArrowheads="1"/>
          </p:cNvSpPr>
          <p:nvPr userDrawn="1"/>
        </p:nvSpPr>
        <p:spPr bwMode="auto">
          <a:xfrm>
            <a:off x="11168063" y="6405563"/>
            <a:ext cx="381000" cy="153987"/>
          </a:xfrm>
          <a:prstGeom prst="rect">
            <a:avLst/>
          </a:prstGeom>
          <a:noFill/>
          <a:ln>
            <a:noFill/>
          </a:ln>
          <a:extLst>
            <a:ext uri="{909E8E84-426E-40dd-AFC4-6F175D3DCCD1}"/>
            <a:ext uri="{91240B29-F687-4f45-9708-019B960494DF}"/>
          </a:extLst>
        </p:spPr>
        <p:txBody>
          <a:bodyPr lIns="0" tIns="0" rIns="0" bIns="0" anchor="b">
            <a:spAutoFit/>
          </a:bodyPr>
          <a:lstStyle/>
          <a:p>
            <a:pPr algn="r">
              <a:defRPr/>
            </a:pPr>
            <a:fld id="{EBC12D90-0062-4121-8C4E-CC0A6A3B39B9}" type="slidenum">
              <a:rPr lang="en-US" sz="1000">
                <a:solidFill>
                  <a:schemeClr val="bg1"/>
                </a:solidFill>
                <a:sym typeface="Trebuchet MS" pitchFamily="34" charset="0"/>
              </a:rPr>
              <a:pPr algn="r">
                <a:defRPr/>
              </a:pPr>
              <a:t>‹#›</a:t>
            </a:fld>
            <a:endParaRPr lang="en-US" sz="1000">
              <a:solidFill>
                <a:schemeClr val="bg1"/>
              </a:solidFill>
              <a:sym typeface="Trebuchet MS" pitchFamily="34" charset="0"/>
            </a:endParaRPr>
          </a:p>
        </p:txBody>
      </p:sp>
      <p:sp>
        <p:nvSpPr>
          <p:cNvPr id="8" name="FooterSimple" hidden="1"/>
          <p:cNvSpPr txBox="1">
            <a:spLocks noChangeArrowheads="1"/>
          </p:cNvSpPr>
          <p:nvPr userDrawn="1">
            <p:custDataLst>
              <p:tags r:id="rId2"/>
            </p:custDataLst>
          </p:nvPr>
        </p:nvSpPr>
        <p:spPr bwMode="auto">
          <a:xfrm rot="16200000">
            <a:off x="10561638" y="5068887"/>
            <a:ext cx="2743200" cy="193675"/>
          </a:xfrm>
          <a:prstGeom prst="rect">
            <a:avLst/>
          </a:prstGeom>
          <a:noFill/>
          <a:ln>
            <a:noFill/>
          </a:ln>
          <a:extLst>
            <a:ext uri="{909E8E84-426E-40dd-AFC4-6F175D3DCCD1}"/>
            <a:ext uri="{91240B29-F687-4f45-9708-019B960494DF}"/>
          </a:extLst>
        </p:spPr>
        <p:txBody>
          <a:bodyPr lIns="0" tIns="0" rIns="0" bIns="0" anchor="b">
            <a:spAutoFit/>
          </a:bodyPr>
          <a:lstStyle>
            <a:lvl1pPr>
              <a:defRPr>
                <a:solidFill>
                  <a:schemeClr val="tx1"/>
                </a:solidFill>
                <a:latin typeface="Trebuchet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9pPr>
          </a:lstStyle>
          <a:p>
            <a:pPr>
              <a:lnSpc>
                <a:spcPct val="90000"/>
              </a:lnSpc>
              <a:spcAft>
                <a:spcPts val="600"/>
              </a:spcAft>
              <a:defRPr/>
            </a:pPr>
            <a:r>
              <a:rPr lang="en-US" sz="700">
                <a:solidFill>
                  <a:schemeClr val="bg1"/>
                </a:solidFill>
                <a:sym typeface="Trebuchet MS" charset="0"/>
              </a:rPr>
              <a:t>CanInfra Challenge Ideas Contest - Executive Summary Template 2.pptx</a:t>
            </a:r>
          </a:p>
        </p:txBody>
      </p:sp>
      <p:sp>
        <p:nvSpPr>
          <p:cNvPr id="17" name="Title 2"/>
          <p:cNvSpPr>
            <a:spLocks noGrp="1"/>
          </p:cNvSpPr>
          <p:nvPr>
            <p:ph type="title"/>
          </p:nvPr>
        </p:nvSpPr>
        <p:spPr>
          <a:xfrm>
            <a:off x="630000" y="2764203"/>
            <a:ext cx="2478638" cy="1314311"/>
          </a:xfrm>
          <a:prstGeom prst="rect">
            <a:avLst/>
          </a:prstGeom>
        </p:spPr>
        <p:txBody>
          <a:bodyPr anchor="ctr">
            <a:noAutofit/>
          </a:bodyPr>
          <a:lstStyle>
            <a:lvl1pPr>
              <a:defRPr sz="3200" baseline="0">
                <a:solidFill>
                  <a:schemeClr val="tx2"/>
                </a:solidFill>
                <a:latin typeface="+mj-lt"/>
                <a:sym typeface="Trebuchet MS" panose="020B0603020202020204" pitchFamily="34" charset="0"/>
              </a:defRPr>
            </a:lvl1pPr>
          </a:lstStyle>
          <a:p>
            <a:r>
              <a:rPr lang="en-CA" smtClean="0"/>
              <a:t>Click to edit Master title style</a:t>
            </a:r>
            <a:endParaRPr lang="en-US" dirty="0"/>
          </a:p>
        </p:txBody>
      </p:sp>
      <p:sp>
        <p:nvSpPr>
          <p:cNvPr id="9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  <a:latin typeface="+mn-lt"/>
                <a:sym typeface="Trebuchet MS" panose="020B0603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Green left arrow"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6" hidden="1"/>
          <p:cNvGraphicFramePr>
            <a:graphicFrameLocks noChangeAspect="1"/>
          </p:cNvGraphicFramePr>
          <p:nvPr/>
        </p:nvGraphicFramePr>
        <p:xfrm>
          <a:off x="1588" y="1588"/>
          <a:ext cx="1587" cy="1587"/>
        </p:xfrm>
        <a:graphic>
          <a:graphicData uri="http://schemas.openxmlformats.org/presentationml/2006/ole">
            <p:oleObj spid="_x0000_s71682" name="think-cell Slide" r:id="rId4" imgW="38100" imgH="38100" progId="TCLayout.ActiveDocument.1">
              <p:embed/>
            </p:oleObj>
          </a:graphicData>
        </a:graphic>
      </p:graphicFrame>
      <p:sp>
        <p:nvSpPr>
          <p:cNvPr id="5" name="Freeform 14"/>
          <p:cNvSpPr/>
          <p:nvPr userDrawn="1"/>
        </p:nvSpPr>
        <p:spPr bwMode="ltGray">
          <a:xfrm>
            <a:off x="0" y="0"/>
            <a:ext cx="4087813" cy="6858000"/>
          </a:xfrm>
          <a:custGeom>
            <a:avLst/>
            <a:gdLst>
              <a:gd name="connsiteX0" fmla="*/ 0 w 4088312"/>
              <a:gd name="connsiteY0" fmla="*/ 0 h 6858000"/>
              <a:gd name="connsiteX1" fmla="*/ 3264933 w 4088312"/>
              <a:gd name="connsiteY1" fmla="*/ 0 h 6858000"/>
              <a:gd name="connsiteX2" fmla="*/ 4088312 w 4088312"/>
              <a:gd name="connsiteY2" fmla="*/ 3429000 h 6858000"/>
              <a:gd name="connsiteX3" fmla="*/ 3264933 w 4088312"/>
              <a:gd name="connsiteY3" fmla="*/ 6858000 h 6858000"/>
              <a:gd name="connsiteX4" fmla="*/ 0 w 4088312"/>
              <a:gd name="connsiteY4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088312" h="6858000">
                <a:moveTo>
                  <a:pt x="0" y="0"/>
                </a:moveTo>
                <a:lnTo>
                  <a:pt x="3264933" y="0"/>
                </a:lnTo>
                <a:lnTo>
                  <a:pt x="4088312" y="3429000"/>
                </a:lnTo>
                <a:lnTo>
                  <a:pt x="3264933" y="6858000"/>
                </a:lnTo>
                <a:lnTo>
                  <a:pt x="0" y="6858000"/>
                </a:lnTo>
                <a:close/>
              </a:path>
            </a:pathLst>
          </a:custGeom>
          <a:gradFill>
            <a:gsLst>
              <a:gs pos="0">
                <a:schemeClr val="tx2"/>
              </a:gs>
              <a:gs pos="100000">
                <a:schemeClr val="accent2"/>
              </a:gs>
            </a:gsLst>
            <a:lin ang="81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fontAlgn="auto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defRPr/>
            </a:pPr>
            <a:endParaRPr lang="en-US" sz="1200" dirty="0">
              <a:solidFill>
                <a:prstClr val="white"/>
              </a:solidFill>
              <a:sym typeface="Trebuchet MS" panose="020B0603020202020204" pitchFamily="34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 rotWithShape="1">
          <a:blip r:embed="rId5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/>
            </a:extLst>
          </a:blip>
          <a:srcRect t="6216" b="7716"/>
          <a:stretch/>
        </p:blipFill>
        <p:spPr>
          <a:xfrm rot="120000">
            <a:off x="2141308" y="3402828"/>
            <a:ext cx="2694666" cy="3461745"/>
          </a:xfrm>
          <a:prstGeom prst="rect">
            <a:avLst/>
          </a:prstGeom>
        </p:spPr>
      </p:pic>
      <p:sp>
        <p:nvSpPr>
          <p:cNvPr id="7" name="TextBox 12"/>
          <p:cNvSpPr txBox="1">
            <a:spLocks noChangeArrowheads="1"/>
          </p:cNvSpPr>
          <p:nvPr userDrawn="1"/>
        </p:nvSpPr>
        <p:spPr bwMode="auto">
          <a:xfrm>
            <a:off x="11168063" y="6405563"/>
            <a:ext cx="381000" cy="153987"/>
          </a:xfrm>
          <a:prstGeom prst="rect">
            <a:avLst/>
          </a:prstGeom>
          <a:noFill/>
          <a:ln>
            <a:noFill/>
          </a:ln>
          <a:extLst>
            <a:ext uri="{909E8E84-426E-40dd-AFC4-6F175D3DCCD1}"/>
            <a:ext uri="{91240B29-F687-4f45-9708-019B960494DF}"/>
          </a:extLst>
        </p:spPr>
        <p:txBody>
          <a:bodyPr lIns="0" tIns="0" rIns="0" bIns="0" anchor="b">
            <a:spAutoFit/>
          </a:bodyPr>
          <a:lstStyle/>
          <a:p>
            <a:pPr algn="r">
              <a:defRPr/>
            </a:pPr>
            <a:fld id="{EDC15C25-6717-44B5-8A08-F53C5B87C35B}" type="slidenum">
              <a:rPr lang="en-US" sz="1000">
                <a:solidFill>
                  <a:srgbClr val="7F7F7F"/>
                </a:solidFill>
                <a:sym typeface="Trebuchet MS" pitchFamily="34" charset="0"/>
              </a:rPr>
              <a:pPr algn="r">
                <a:defRPr/>
              </a:pPr>
              <a:t>‹#›</a:t>
            </a:fld>
            <a:endParaRPr lang="en-US" sz="1000">
              <a:solidFill>
                <a:srgbClr val="7F7F7F"/>
              </a:solidFill>
              <a:sym typeface="Trebuchet MS" pitchFamily="34" charset="0"/>
            </a:endParaRPr>
          </a:p>
        </p:txBody>
      </p:sp>
      <p:sp>
        <p:nvSpPr>
          <p:cNvPr id="8" name="Copyright" hidden="1"/>
          <p:cNvSpPr txBox="1">
            <a:spLocks noChangeArrowheads="1"/>
          </p:cNvSpPr>
          <p:nvPr userDrawn="1"/>
        </p:nvSpPr>
        <p:spPr bwMode="auto">
          <a:xfrm rot="16200000">
            <a:off x="9486900" y="3921125"/>
            <a:ext cx="5133975" cy="98425"/>
          </a:xfrm>
          <a:prstGeom prst="rect">
            <a:avLst/>
          </a:prstGeom>
          <a:noFill/>
          <a:ln>
            <a:noFill/>
          </a:ln>
          <a:extLst>
            <a:ext uri="{909E8E84-426E-40dd-AFC4-6F175D3DCCD1}"/>
            <a:ext uri="{91240B29-F687-4f45-9708-019B960494DF}"/>
          </a:extLst>
        </p:spPr>
        <p:txBody>
          <a:bodyPr lIns="0" tIns="0" rIns="0" bIns="0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  <a:defRPr/>
            </a:pPr>
            <a:r>
              <a:rPr lang="en-US" sz="700">
                <a:solidFill>
                  <a:srgbClr val="7F7F7F"/>
                </a:solidFill>
                <a:sym typeface="Trebuchet MS" pitchFamily="34" charset="0"/>
              </a:rPr>
              <a:t>Copyright © 2017 by The Boston Consulting Group, Inc. All rights reserved.</a:t>
            </a:r>
          </a:p>
        </p:txBody>
      </p:sp>
      <p:sp>
        <p:nvSpPr>
          <p:cNvPr id="9" name="FooterSimple" hidden="1"/>
          <p:cNvSpPr txBox="1">
            <a:spLocks noChangeArrowheads="1"/>
          </p:cNvSpPr>
          <p:nvPr userDrawn="1">
            <p:custDataLst>
              <p:tags r:id="rId2"/>
            </p:custDataLst>
          </p:nvPr>
        </p:nvSpPr>
        <p:spPr bwMode="auto">
          <a:xfrm rot="16200000">
            <a:off x="10561638" y="5068887"/>
            <a:ext cx="2743200" cy="193675"/>
          </a:xfrm>
          <a:prstGeom prst="rect">
            <a:avLst/>
          </a:prstGeom>
          <a:noFill/>
          <a:ln>
            <a:noFill/>
          </a:ln>
          <a:extLst>
            <a:ext uri="{909E8E84-426E-40dd-AFC4-6F175D3DCCD1}"/>
            <a:ext uri="{91240B29-F687-4f45-9708-019B960494DF}"/>
          </a:extLst>
        </p:spPr>
        <p:txBody>
          <a:bodyPr lIns="0" tIns="0" rIns="0" bIns="0" anchor="b">
            <a:spAutoFit/>
          </a:bodyPr>
          <a:lstStyle>
            <a:lvl1pPr>
              <a:defRPr>
                <a:solidFill>
                  <a:schemeClr val="tx1"/>
                </a:solidFill>
                <a:latin typeface="Trebuchet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9pPr>
          </a:lstStyle>
          <a:p>
            <a:pPr>
              <a:lnSpc>
                <a:spcPct val="90000"/>
              </a:lnSpc>
              <a:spcAft>
                <a:spcPts val="600"/>
              </a:spcAft>
              <a:defRPr/>
            </a:pPr>
            <a:r>
              <a:rPr lang="en-US" sz="700">
                <a:solidFill>
                  <a:srgbClr val="7F7F7F"/>
                </a:solidFill>
                <a:sym typeface="Trebuchet MS" charset="0"/>
              </a:rPr>
              <a:t>CanInfra Challenge Ideas Contest - Executive Summary Template 2.pptx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30000" y="2764203"/>
            <a:ext cx="2478638" cy="1314311"/>
          </a:xfrm>
        </p:spPr>
        <p:txBody>
          <a:bodyPr anchor="ctr">
            <a:noAutofit/>
          </a:bodyPr>
          <a:lstStyle>
            <a:lvl1pPr>
              <a:defRPr sz="3200" baseline="0">
                <a:solidFill>
                  <a:srgbClr val="FFFFFF"/>
                </a:solidFill>
                <a:latin typeface="+mj-lt"/>
              </a:defRPr>
            </a:lvl1pPr>
          </a:lstStyle>
          <a:p>
            <a:r>
              <a:rPr lang="en-CA" smtClean="0"/>
              <a:t>Click to edit Master title style</a:t>
            </a:r>
            <a:endParaRPr lang="en-US" dirty="0"/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r">
              <a:defRPr sz="1000">
                <a:solidFill>
                  <a:schemeClr val="bg1">
                    <a:lumMod val="50000"/>
                  </a:schemeClr>
                </a:solidFill>
                <a:latin typeface="+mn-lt"/>
                <a:sym typeface="Trebuchet MS" panose="020B0603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rrow one third">
    <p:bg>
      <p:bgPr>
        <a:gradFill rotWithShape="0">
          <a:gsLst>
            <a:gs pos="0">
              <a:schemeClr val="accent2"/>
            </a:gs>
            <a:gs pos="100000">
              <a:schemeClr val="tx2"/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6" hidden="1"/>
          <p:cNvGraphicFramePr>
            <a:graphicFrameLocks noChangeAspect="1"/>
          </p:cNvGraphicFramePr>
          <p:nvPr/>
        </p:nvGraphicFramePr>
        <p:xfrm>
          <a:off x="1588" y="1588"/>
          <a:ext cx="1587" cy="1587"/>
        </p:xfrm>
        <a:graphic>
          <a:graphicData uri="http://schemas.openxmlformats.org/presentationml/2006/ole">
            <p:oleObj spid="_x0000_s72706" name="think-cell Slide" r:id="rId4" imgW="38100" imgH="38100" progId="TCLayout.ActiveDocument.1">
              <p:embed/>
            </p:oleObj>
          </a:graphicData>
        </a:graphic>
      </p:graphicFrame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11168063" y="6405563"/>
            <a:ext cx="381000" cy="153987"/>
          </a:xfrm>
          <a:prstGeom prst="rect">
            <a:avLst/>
          </a:prstGeom>
          <a:noFill/>
          <a:ln>
            <a:noFill/>
          </a:ln>
          <a:extLst>
            <a:ext uri="{909E8E84-426E-40dd-AFC4-6F175D3DCCD1}"/>
            <a:ext uri="{91240B29-F687-4f45-9708-019B960494DF}"/>
          </a:extLst>
        </p:spPr>
        <p:txBody>
          <a:bodyPr lIns="0" tIns="0" rIns="0" bIns="0" anchor="b">
            <a:spAutoFit/>
          </a:bodyPr>
          <a:lstStyle/>
          <a:p>
            <a:pPr algn="r">
              <a:defRPr/>
            </a:pPr>
            <a:fld id="{37FC0C90-9FA6-4988-BD81-59896A87183F}" type="slidenum">
              <a:rPr lang="en-US" sz="1000">
                <a:solidFill>
                  <a:schemeClr val="bg1"/>
                </a:solidFill>
                <a:sym typeface="Trebuchet MS" pitchFamily="34" charset="0"/>
              </a:rPr>
              <a:pPr algn="r">
                <a:defRPr/>
              </a:pPr>
              <a:t>‹#›</a:t>
            </a:fld>
            <a:endParaRPr lang="en-US" sz="800">
              <a:solidFill>
                <a:schemeClr val="bg1"/>
              </a:solidFill>
              <a:sym typeface="Trebuchet MS" pitchFamily="34" charset="0"/>
            </a:endParaRPr>
          </a:p>
        </p:txBody>
      </p:sp>
      <p:sp>
        <p:nvSpPr>
          <p:cNvPr id="5" name="Copyright" hidden="1"/>
          <p:cNvSpPr txBox="1">
            <a:spLocks noChangeArrowheads="1"/>
          </p:cNvSpPr>
          <p:nvPr userDrawn="1"/>
        </p:nvSpPr>
        <p:spPr bwMode="auto">
          <a:xfrm rot="16200000">
            <a:off x="9486900" y="3921125"/>
            <a:ext cx="5133975" cy="98425"/>
          </a:xfrm>
          <a:prstGeom prst="rect">
            <a:avLst/>
          </a:prstGeom>
          <a:noFill/>
          <a:ln>
            <a:noFill/>
          </a:ln>
          <a:extLst>
            <a:ext uri="{909E8E84-426E-40dd-AFC4-6F175D3DCCD1}"/>
            <a:ext uri="{91240B29-F687-4f45-9708-019B960494DF}"/>
          </a:extLst>
        </p:spPr>
        <p:txBody>
          <a:bodyPr lIns="0" tIns="0" rIns="0" bIns="0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  <a:defRPr/>
            </a:pPr>
            <a:r>
              <a:rPr lang="en-US" sz="700">
                <a:solidFill>
                  <a:schemeClr val="bg1"/>
                </a:solidFill>
                <a:sym typeface="Trebuchet MS" pitchFamily="34" charset="0"/>
              </a:rPr>
              <a:t>Copyright © 2017 by The Boston Consulting Group, Inc. All rights reserved.</a:t>
            </a:r>
          </a:p>
        </p:txBody>
      </p:sp>
      <p:pic>
        <p:nvPicPr>
          <p:cNvPr id="6" name="Picture 2"/>
          <p:cNvPicPr>
            <a:picLocks noChangeAspect="1" noChangeArrowheads="1"/>
          </p:cNvPicPr>
          <p:nvPr userDrawn="1"/>
        </p:nvPicPr>
        <p:blipFill>
          <a:blip r:embed="rId5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/>
            </a:extLst>
          </a:blip>
          <a:srcRect/>
          <a:stretch>
            <a:fillRect/>
          </a:stretch>
        </p:blipFill>
        <p:spPr bwMode="auto">
          <a:xfrm>
            <a:off x="4533900" y="3395662"/>
            <a:ext cx="1298575" cy="3571875"/>
          </a:xfrm>
          <a:prstGeom prst="rect">
            <a:avLst/>
          </a:prstGeom>
          <a:noFill/>
          <a:extLst>
            <a:ext uri="{909E8E84-426E-40dd-AFC4-6F175D3DCCD1}"/>
          </a:extLst>
        </p:spPr>
      </p:pic>
      <p:sp>
        <p:nvSpPr>
          <p:cNvPr id="7" name="Pentagon 3"/>
          <p:cNvSpPr/>
          <p:nvPr userDrawn="1"/>
        </p:nvSpPr>
        <p:spPr bwMode="white">
          <a:xfrm>
            <a:off x="0" y="0"/>
            <a:ext cx="5427663" cy="6858000"/>
          </a:xfrm>
          <a:prstGeom prst="homePlate">
            <a:avLst>
              <a:gd name="adj" fmla="val 12939"/>
            </a:avLst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fontAlgn="auto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defRPr/>
            </a:pPr>
            <a:endParaRPr lang="en-US" sz="1200" dirty="0">
              <a:solidFill>
                <a:prstClr val="white"/>
              </a:solidFill>
              <a:sym typeface="Trebuchet MS" panose="020B0603020202020204" pitchFamily="34" charset="0"/>
            </a:endParaRPr>
          </a:p>
        </p:txBody>
      </p:sp>
      <p:sp>
        <p:nvSpPr>
          <p:cNvPr id="8" name="FooterSimple" hidden="1"/>
          <p:cNvSpPr txBox="1">
            <a:spLocks noChangeArrowheads="1"/>
          </p:cNvSpPr>
          <p:nvPr userDrawn="1">
            <p:custDataLst>
              <p:tags r:id="rId2"/>
            </p:custDataLst>
          </p:nvPr>
        </p:nvSpPr>
        <p:spPr bwMode="auto">
          <a:xfrm rot="16200000">
            <a:off x="10561638" y="5068887"/>
            <a:ext cx="2743200" cy="193675"/>
          </a:xfrm>
          <a:prstGeom prst="rect">
            <a:avLst/>
          </a:prstGeom>
          <a:noFill/>
          <a:ln>
            <a:noFill/>
          </a:ln>
          <a:extLst>
            <a:ext uri="{909E8E84-426E-40dd-AFC4-6F175D3DCCD1}"/>
            <a:ext uri="{91240B29-F687-4f45-9708-019B960494DF}"/>
          </a:extLst>
        </p:spPr>
        <p:txBody>
          <a:bodyPr lIns="0" tIns="0" rIns="0" bIns="0" anchor="b">
            <a:spAutoFit/>
          </a:bodyPr>
          <a:lstStyle>
            <a:lvl1pPr>
              <a:defRPr>
                <a:solidFill>
                  <a:schemeClr val="tx1"/>
                </a:solidFill>
                <a:latin typeface="Trebuchet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9pPr>
          </a:lstStyle>
          <a:p>
            <a:pPr>
              <a:lnSpc>
                <a:spcPct val="90000"/>
              </a:lnSpc>
              <a:spcAft>
                <a:spcPts val="600"/>
              </a:spcAft>
              <a:defRPr/>
            </a:pPr>
            <a:r>
              <a:rPr lang="en-US" sz="700">
                <a:solidFill>
                  <a:schemeClr val="bg1"/>
                </a:solidFill>
                <a:sym typeface="Trebuchet MS" charset="0"/>
              </a:rPr>
              <a:t>CanInfra Challenge Ideas Contest - Executive Summary Template 2.pptx</a:t>
            </a:r>
          </a:p>
        </p:txBody>
      </p:sp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30000" y="1785600"/>
            <a:ext cx="4062235" cy="3286800"/>
          </a:xfrm>
          <a:prstGeom prst="rect">
            <a:avLst/>
          </a:prstGeom>
        </p:spPr>
        <p:txBody>
          <a:bodyPr anchor="ctr">
            <a:noAutofit/>
          </a:bodyPr>
          <a:lstStyle>
            <a:lvl1pPr>
              <a:defRPr sz="4400" b="0">
                <a:solidFill>
                  <a:schemeClr val="tx2"/>
                </a:solidFill>
                <a:latin typeface="+mj-lt"/>
                <a:sym typeface="Trebuchet MS" panose="020B0603020202020204" pitchFamily="34" charset="0"/>
              </a:defRPr>
            </a:lvl1pPr>
          </a:lstStyle>
          <a:p>
            <a:r>
              <a:rPr lang="en-CA" smtClean="0"/>
              <a:t>Click to edit Master title style</a:t>
            </a:r>
            <a:endParaRPr lang="en-US" dirty="0"/>
          </a:p>
        </p:txBody>
      </p:sp>
      <p:sp>
        <p:nvSpPr>
          <p:cNvPr id="9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  <a:latin typeface="+mn-lt"/>
                <a:sym typeface="Trebuchet MS" panose="020B0603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Green arrow one third"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6" hidden="1"/>
          <p:cNvGraphicFramePr>
            <a:graphicFrameLocks noChangeAspect="1"/>
          </p:cNvGraphicFramePr>
          <p:nvPr/>
        </p:nvGraphicFramePr>
        <p:xfrm>
          <a:off x="1588" y="1588"/>
          <a:ext cx="1587" cy="1587"/>
        </p:xfrm>
        <a:graphic>
          <a:graphicData uri="http://schemas.openxmlformats.org/presentationml/2006/ole">
            <p:oleObj spid="_x0000_s73730" name="think-cell Slide" r:id="rId4" imgW="38100" imgH="38100" progId="TCLayout.ActiveDocument.1">
              <p:embed/>
            </p:oleObj>
          </a:graphicData>
        </a:graphic>
      </p:graphicFrame>
      <p:sp>
        <p:nvSpPr>
          <p:cNvPr id="4" name="Pentagon 3"/>
          <p:cNvSpPr/>
          <p:nvPr userDrawn="1"/>
        </p:nvSpPr>
        <p:spPr bwMode="white">
          <a:xfrm>
            <a:off x="0" y="0"/>
            <a:ext cx="5427663" cy="6858000"/>
          </a:xfrm>
          <a:prstGeom prst="homePlate">
            <a:avLst>
              <a:gd name="adj" fmla="val 12939"/>
            </a:avLst>
          </a:prstGeom>
          <a:gradFill>
            <a:gsLst>
              <a:gs pos="0">
                <a:schemeClr val="tx2"/>
              </a:gs>
              <a:gs pos="100000">
                <a:schemeClr val="accent2"/>
              </a:gs>
            </a:gsLst>
            <a:lin ang="81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fontAlgn="auto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defRPr/>
            </a:pPr>
            <a:endParaRPr lang="en-US" sz="1200" dirty="0">
              <a:solidFill>
                <a:prstClr val="white"/>
              </a:solidFill>
              <a:sym typeface="Trebuchet MS" panose="020B0603020202020204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 rotWithShape="1">
          <a:blip r:embed="rId5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/>
            </a:extLst>
          </a:blip>
          <a:srcRect t="7562" b="6867"/>
          <a:stretch/>
        </p:blipFill>
        <p:spPr>
          <a:xfrm>
            <a:off x="3549481" y="3416300"/>
            <a:ext cx="2694666" cy="3441700"/>
          </a:xfrm>
          <a:prstGeom prst="rect">
            <a:avLst/>
          </a:prstGeom>
        </p:spPr>
      </p:pic>
      <p:sp>
        <p:nvSpPr>
          <p:cNvPr id="6" name="TextBox 12"/>
          <p:cNvSpPr txBox="1">
            <a:spLocks noChangeArrowheads="1"/>
          </p:cNvSpPr>
          <p:nvPr userDrawn="1"/>
        </p:nvSpPr>
        <p:spPr bwMode="auto">
          <a:xfrm>
            <a:off x="11168063" y="6405563"/>
            <a:ext cx="381000" cy="153987"/>
          </a:xfrm>
          <a:prstGeom prst="rect">
            <a:avLst/>
          </a:prstGeom>
          <a:noFill/>
          <a:ln>
            <a:noFill/>
          </a:ln>
          <a:extLst>
            <a:ext uri="{909E8E84-426E-40dd-AFC4-6F175D3DCCD1}"/>
            <a:ext uri="{91240B29-F687-4f45-9708-019B960494DF}"/>
          </a:extLst>
        </p:spPr>
        <p:txBody>
          <a:bodyPr lIns="0" tIns="0" rIns="0" bIns="0" anchor="b">
            <a:spAutoFit/>
          </a:bodyPr>
          <a:lstStyle/>
          <a:p>
            <a:pPr algn="r">
              <a:defRPr/>
            </a:pPr>
            <a:fld id="{7AD3F4EB-C5D2-4F81-9DEA-82D4C1FB2965}" type="slidenum">
              <a:rPr lang="en-US" sz="1000">
                <a:solidFill>
                  <a:srgbClr val="7F7F7F"/>
                </a:solidFill>
                <a:sym typeface="Trebuchet MS" pitchFamily="34" charset="0"/>
              </a:rPr>
              <a:pPr algn="r">
                <a:defRPr/>
              </a:pPr>
              <a:t>‹#›</a:t>
            </a:fld>
            <a:endParaRPr lang="en-US" sz="1000">
              <a:solidFill>
                <a:srgbClr val="7F7F7F"/>
              </a:solidFill>
              <a:sym typeface="Trebuchet MS" pitchFamily="34" charset="0"/>
            </a:endParaRPr>
          </a:p>
        </p:txBody>
      </p:sp>
      <p:sp>
        <p:nvSpPr>
          <p:cNvPr id="7" name="Copyright" hidden="1"/>
          <p:cNvSpPr txBox="1">
            <a:spLocks noChangeArrowheads="1"/>
          </p:cNvSpPr>
          <p:nvPr userDrawn="1"/>
        </p:nvSpPr>
        <p:spPr bwMode="auto">
          <a:xfrm rot="16200000">
            <a:off x="9486900" y="3921125"/>
            <a:ext cx="5133975" cy="98425"/>
          </a:xfrm>
          <a:prstGeom prst="rect">
            <a:avLst/>
          </a:prstGeom>
          <a:noFill/>
          <a:ln>
            <a:noFill/>
          </a:ln>
          <a:extLst>
            <a:ext uri="{909E8E84-426E-40dd-AFC4-6F175D3DCCD1}"/>
            <a:ext uri="{91240B29-F687-4f45-9708-019B960494DF}"/>
          </a:extLst>
        </p:spPr>
        <p:txBody>
          <a:bodyPr lIns="0" tIns="0" rIns="0" bIns="0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  <a:defRPr/>
            </a:pPr>
            <a:r>
              <a:rPr lang="en-US" sz="700">
                <a:solidFill>
                  <a:srgbClr val="7F7F7F"/>
                </a:solidFill>
                <a:sym typeface="Trebuchet MS" pitchFamily="34" charset="0"/>
              </a:rPr>
              <a:t>Copyright © 2017 by The Boston Consulting Group, Inc. All rights reserved.</a:t>
            </a:r>
          </a:p>
        </p:txBody>
      </p:sp>
      <p:sp>
        <p:nvSpPr>
          <p:cNvPr id="8" name="FooterSimple" hidden="1"/>
          <p:cNvSpPr txBox="1">
            <a:spLocks noChangeArrowheads="1"/>
          </p:cNvSpPr>
          <p:nvPr userDrawn="1">
            <p:custDataLst>
              <p:tags r:id="rId2"/>
            </p:custDataLst>
          </p:nvPr>
        </p:nvSpPr>
        <p:spPr bwMode="auto">
          <a:xfrm rot="16200000">
            <a:off x="10561638" y="5068887"/>
            <a:ext cx="2743200" cy="193675"/>
          </a:xfrm>
          <a:prstGeom prst="rect">
            <a:avLst/>
          </a:prstGeom>
          <a:noFill/>
          <a:ln>
            <a:noFill/>
          </a:ln>
          <a:extLst>
            <a:ext uri="{909E8E84-426E-40dd-AFC4-6F175D3DCCD1}"/>
            <a:ext uri="{91240B29-F687-4f45-9708-019B960494DF}"/>
          </a:extLst>
        </p:spPr>
        <p:txBody>
          <a:bodyPr lIns="0" tIns="0" rIns="0" bIns="0" anchor="b">
            <a:spAutoFit/>
          </a:bodyPr>
          <a:lstStyle>
            <a:lvl1pPr>
              <a:defRPr>
                <a:solidFill>
                  <a:schemeClr val="tx1"/>
                </a:solidFill>
                <a:latin typeface="Trebuchet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9pPr>
          </a:lstStyle>
          <a:p>
            <a:pPr>
              <a:lnSpc>
                <a:spcPct val="90000"/>
              </a:lnSpc>
              <a:spcAft>
                <a:spcPts val="600"/>
              </a:spcAft>
              <a:defRPr/>
            </a:pPr>
            <a:r>
              <a:rPr lang="en-US" sz="700">
                <a:solidFill>
                  <a:srgbClr val="7F7F7F"/>
                </a:solidFill>
                <a:sym typeface="Trebuchet MS" charset="0"/>
              </a:rPr>
              <a:t>CanInfra Challenge Ideas Contest - Executive Summary Template 2.pptx</a:t>
            </a:r>
          </a:p>
        </p:txBody>
      </p:sp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30000" y="1785600"/>
            <a:ext cx="4062235" cy="3286800"/>
          </a:xfrm>
          <a:prstGeom prst="rect">
            <a:avLst/>
          </a:prstGeom>
        </p:spPr>
        <p:txBody>
          <a:bodyPr anchor="ctr">
            <a:noAutofit/>
          </a:bodyPr>
          <a:lstStyle>
            <a:lvl1pPr>
              <a:defRPr sz="4400" b="0">
                <a:solidFill>
                  <a:srgbClr val="FFFFFF"/>
                </a:solidFill>
                <a:latin typeface="+mj-lt"/>
                <a:sym typeface="Trebuchet MS" panose="020B0603020202020204" pitchFamily="34" charset="0"/>
              </a:defRPr>
            </a:lvl1pPr>
          </a:lstStyle>
          <a:p>
            <a:r>
              <a:rPr lang="en-CA" smtClean="0"/>
              <a:t>Click to edit Master title style</a:t>
            </a:r>
            <a:endParaRPr lang="en-US" dirty="0"/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r">
              <a:defRPr sz="1000">
                <a:solidFill>
                  <a:schemeClr val="bg1">
                    <a:lumMod val="50000"/>
                  </a:schemeClr>
                </a:solidFill>
                <a:latin typeface="+mn-lt"/>
                <a:sym typeface="Trebuchet MS" panose="020B0603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rrow half">
    <p:bg>
      <p:bgPr>
        <a:gradFill rotWithShape="0">
          <a:gsLst>
            <a:gs pos="0">
              <a:schemeClr val="accent2"/>
            </a:gs>
            <a:gs pos="100000">
              <a:schemeClr val="tx2"/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6" hidden="1"/>
          <p:cNvGraphicFramePr>
            <a:graphicFrameLocks noChangeAspect="1"/>
          </p:cNvGraphicFramePr>
          <p:nvPr/>
        </p:nvGraphicFramePr>
        <p:xfrm>
          <a:off x="1588" y="1588"/>
          <a:ext cx="1587" cy="1587"/>
        </p:xfrm>
        <a:graphic>
          <a:graphicData uri="http://schemas.openxmlformats.org/presentationml/2006/ole">
            <p:oleObj spid="_x0000_s74754" name="think-cell Slide" r:id="rId4" imgW="38100" imgH="38100" progId="TCLayout.ActiveDocument.1">
              <p:embed/>
            </p:oleObj>
          </a:graphicData>
        </a:graphic>
      </p:graphicFrame>
      <p:sp>
        <p:nvSpPr>
          <p:cNvPr id="4" name="Copyright" hidden="1"/>
          <p:cNvSpPr txBox="1">
            <a:spLocks noChangeArrowheads="1"/>
          </p:cNvSpPr>
          <p:nvPr userDrawn="1"/>
        </p:nvSpPr>
        <p:spPr bwMode="auto">
          <a:xfrm rot="16200000">
            <a:off x="9486900" y="3921125"/>
            <a:ext cx="5133975" cy="98425"/>
          </a:xfrm>
          <a:prstGeom prst="rect">
            <a:avLst/>
          </a:prstGeom>
          <a:noFill/>
          <a:ln>
            <a:noFill/>
          </a:ln>
          <a:extLst>
            <a:ext uri="{909E8E84-426E-40dd-AFC4-6F175D3DCCD1}"/>
            <a:ext uri="{91240B29-F687-4f45-9708-019B960494DF}"/>
          </a:extLst>
        </p:spPr>
        <p:txBody>
          <a:bodyPr lIns="0" tIns="0" rIns="0" bIns="0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  <a:defRPr/>
            </a:pPr>
            <a:r>
              <a:rPr lang="en-US" sz="700">
                <a:solidFill>
                  <a:schemeClr val="bg1"/>
                </a:solidFill>
                <a:sym typeface="Trebuchet MS" pitchFamily="34" charset="0"/>
              </a:rPr>
              <a:t>Copyright © 2017 by The Boston Consulting Group, Inc. All rights reserved.</a:t>
            </a:r>
          </a:p>
        </p:txBody>
      </p:sp>
      <p:sp>
        <p:nvSpPr>
          <p:cNvPr id="5" name="TextBox 9"/>
          <p:cNvSpPr txBox="1">
            <a:spLocks noChangeArrowheads="1"/>
          </p:cNvSpPr>
          <p:nvPr userDrawn="1"/>
        </p:nvSpPr>
        <p:spPr bwMode="auto">
          <a:xfrm>
            <a:off x="11168063" y="6405563"/>
            <a:ext cx="381000" cy="153987"/>
          </a:xfrm>
          <a:prstGeom prst="rect">
            <a:avLst/>
          </a:prstGeom>
          <a:noFill/>
          <a:ln>
            <a:noFill/>
          </a:ln>
          <a:extLst>
            <a:ext uri="{909E8E84-426E-40dd-AFC4-6F175D3DCCD1}"/>
            <a:ext uri="{91240B29-F687-4f45-9708-019B960494DF}"/>
          </a:extLst>
        </p:spPr>
        <p:txBody>
          <a:bodyPr lIns="0" tIns="0" rIns="0" bIns="0" anchor="b">
            <a:spAutoFit/>
          </a:bodyPr>
          <a:lstStyle/>
          <a:p>
            <a:pPr algn="r">
              <a:defRPr/>
            </a:pPr>
            <a:fld id="{27F37315-32A3-4714-9302-283C4C965BBE}" type="slidenum">
              <a:rPr lang="en-US" sz="1000">
                <a:solidFill>
                  <a:schemeClr val="bg1"/>
                </a:solidFill>
                <a:sym typeface="Trebuchet MS" pitchFamily="34" charset="0"/>
              </a:rPr>
              <a:pPr algn="r">
                <a:defRPr/>
              </a:pPr>
              <a:t>‹#›</a:t>
            </a:fld>
            <a:endParaRPr lang="en-US" sz="1000">
              <a:solidFill>
                <a:schemeClr val="bg1"/>
              </a:solidFill>
              <a:sym typeface="Trebuchet MS" pitchFamily="34" charset="0"/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 userDrawn="1"/>
        </p:nvPicPr>
        <p:blipFill>
          <a:blip r:embed="rId5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/>
            </a:extLst>
          </a:blip>
          <a:srcRect/>
          <a:stretch>
            <a:fillRect/>
          </a:stretch>
        </p:blipFill>
        <p:spPr bwMode="auto">
          <a:xfrm>
            <a:off x="5378758" y="3589606"/>
            <a:ext cx="1365250" cy="3382962"/>
          </a:xfrm>
          <a:prstGeom prst="rect">
            <a:avLst/>
          </a:prstGeom>
          <a:noFill/>
          <a:extLst>
            <a:ext uri="{909E8E84-426E-40dd-AFC4-6F175D3DCCD1}"/>
          </a:extLst>
        </p:spPr>
      </p:pic>
      <p:sp>
        <p:nvSpPr>
          <p:cNvPr id="7" name="Pentagon 8"/>
          <p:cNvSpPr/>
          <p:nvPr userDrawn="1"/>
        </p:nvSpPr>
        <p:spPr bwMode="white">
          <a:xfrm>
            <a:off x="0" y="0"/>
            <a:ext cx="6364288" cy="6858000"/>
          </a:xfrm>
          <a:prstGeom prst="homePlate">
            <a:avLst>
              <a:gd name="adj" fmla="val 12939"/>
            </a:avLst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fontAlgn="auto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defRPr/>
            </a:pPr>
            <a:endParaRPr lang="en-US" sz="1200" dirty="0">
              <a:solidFill>
                <a:prstClr val="white"/>
              </a:solidFill>
              <a:sym typeface="Trebuchet MS" panose="020B0603020202020204" pitchFamily="34" charset="0"/>
            </a:endParaRPr>
          </a:p>
        </p:txBody>
      </p:sp>
      <p:sp>
        <p:nvSpPr>
          <p:cNvPr id="8" name="FooterSimple" hidden="1"/>
          <p:cNvSpPr txBox="1">
            <a:spLocks noChangeArrowheads="1"/>
          </p:cNvSpPr>
          <p:nvPr userDrawn="1">
            <p:custDataLst>
              <p:tags r:id="rId2"/>
            </p:custDataLst>
          </p:nvPr>
        </p:nvSpPr>
        <p:spPr bwMode="auto">
          <a:xfrm rot="16200000">
            <a:off x="10561638" y="5068887"/>
            <a:ext cx="2743200" cy="193675"/>
          </a:xfrm>
          <a:prstGeom prst="rect">
            <a:avLst/>
          </a:prstGeom>
          <a:noFill/>
          <a:ln>
            <a:noFill/>
          </a:ln>
          <a:extLst>
            <a:ext uri="{909E8E84-426E-40dd-AFC4-6F175D3DCCD1}"/>
            <a:ext uri="{91240B29-F687-4f45-9708-019B960494DF}"/>
          </a:extLst>
        </p:spPr>
        <p:txBody>
          <a:bodyPr lIns="0" tIns="0" rIns="0" bIns="0" anchor="b">
            <a:spAutoFit/>
          </a:bodyPr>
          <a:lstStyle>
            <a:lvl1pPr>
              <a:defRPr>
                <a:solidFill>
                  <a:schemeClr val="tx1"/>
                </a:solidFill>
                <a:latin typeface="Trebuchet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9pPr>
          </a:lstStyle>
          <a:p>
            <a:pPr>
              <a:lnSpc>
                <a:spcPct val="90000"/>
              </a:lnSpc>
              <a:spcAft>
                <a:spcPts val="600"/>
              </a:spcAft>
              <a:defRPr/>
            </a:pPr>
            <a:r>
              <a:rPr lang="en-US" sz="700">
                <a:solidFill>
                  <a:schemeClr val="bg1"/>
                </a:solidFill>
                <a:sym typeface="Trebuchet MS" charset="0"/>
              </a:rPr>
              <a:t>CanInfra Challenge Ideas Contest - Executive Summary Template 2.pptx</a:t>
            </a:r>
          </a:p>
        </p:txBody>
      </p:sp>
      <p:sp>
        <p:nvSpPr>
          <p:cNvPr id="16" name="Title 2"/>
          <p:cNvSpPr>
            <a:spLocks noGrp="1"/>
          </p:cNvSpPr>
          <p:nvPr>
            <p:ph type="title"/>
          </p:nvPr>
        </p:nvSpPr>
        <p:spPr>
          <a:xfrm>
            <a:off x="630000" y="622800"/>
            <a:ext cx="4673646" cy="470898"/>
          </a:xfrm>
          <a:prstGeom prst="rect">
            <a:avLst/>
          </a:prstGeom>
        </p:spPr>
        <p:txBody>
          <a:bodyPr/>
          <a:lstStyle>
            <a:lvl1pPr marL="0" indent="0" algn="l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defRPr sz="3400" b="0" i="0" u="none" kern="1200" spc="0">
                <a:solidFill>
                  <a:schemeClr val="tx2">
                    <a:lumMod val="100000"/>
                  </a:schemeClr>
                </a:solidFill>
                <a:latin typeface="+mj-lt"/>
                <a:sym typeface="Trebuchet MS" panose="020B0603020202020204" pitchFamily="34" charset="0"/>
              </a:defRPr>
            </a:lvl1pPr>
          </a:lstStyle>
          <a:p>
            <a:pPr lvl="0"/>
            <a:r>
              <a:rPr lang="en-CA" smtClean="0"/>
              <a:t>Click to edit Master title style</a:t>
            </a:r>
            <a:endParaRPr lang="en-US" dirty="0"/>
          </a:p>
        </p:txBody>
      </p:sp>
      <p:sp>
        <p:nvSpPr>
          <p:cNvPr id="9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  <a:latin typeface="+mn-lt"/>
                <a:sym typeface="Trebuchet MS" panose="020B0603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Green arrow half"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6" hidden="1"/>
          <p:cNvGraphicFramePr>
            <a:graphicFrameLocks noChangeAspect="1"/>
          </p:cNvGraphicFramePr>
          <p:nvPr/>
        </p:nvGraphicFramePr>
        <p:xfrm>
          <a:off x="1588" y="1588"/>
          <a:ext cx="1587" cy="1587"/>
        </p:xfrm>
        <a:graphic>
          <a:graphicData uri="http://schemas.openxmlformats.org/presentationml/2006/ole">
            <p:oleObj spid="_x0000_s75778" name="think-cell Slide" r:id="rId4" imgW="38100" imgH="38100" progId="TCLayout.ActiveDocument.1">
              <p:embed/>
            </p:oleObj>
          </a:graphicData>
        </a:graphic>
      </p:graphicFrame>
      <p:sp>
        <p:nvSpPr>
          <p:cNvPr id="4" name="Pentagon 8"/>
          <p:cNvSpPr/>
          <p:nvPr userDrawn="1"/>
        </p:nvSpPr>
        <p:spPr bwMode="white">
          <a:xfrm>
            <a:off x="0" y="0"/>
            <a:ext cx="6364288" cy="6858000"/>
          </a:xfrm>
          <a:prstGeom prst="homePlate">
            <a:avLst>
              <a:gd name="adj" fmla="val 12939"/>
            </a:avLst>
          </a:prstGeom>
          <a:gradFill>
            <a:gsLst>
              <a:gs pos="0">
                <a:schemeClr val="tx2"/>
              </a:gs>
              <a:gs pos="100000">
                <a:schemeClr val="accent2"/>
              </a:gs>
            </a:gsLst>
            <a:lin ang="81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fontAlgn="auto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defRPr/>
            </a:pPr>
            <a:endParaRPr lang="en-US" sz="1200" dirty="0">
              <a:solidFill>
                <a:prstClr val="white"/>
              </a:solidFill>
              <a:sym typeface="Trebuchet MS" panose="020B0603020202020204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 rotWithShape="1">
          <a:blip r:embed="rId5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/>
            </a:extLst>
          </a:blip>
          <a:srcRect t="9052" b="6867"/>
          <a:stretch/>
        </p:blipFill>
        <p:spPr>
          <a:xfrm rot="120000">
            <a:off x="4428422" y="3407803"/>
            <a:ext cx="2694666" cy="3456551"/>
          </a:xfrm>
          <a:prstGeom prst="rect">
            <a:avLst/>
          </a:prstGeom>
        </p:spPr>
      </p:pic>
      <p:sp>
        <p:nvSpPr>
          <p:cNvPr id="6" name="TextBox 12"/>
          <p:cNvSpPr txBox="1">
            <a:spLocks noChangeArrowheads="1"/>
          </p:cNvSpPr>
          <p:nvPr userDrawn="1"/>
        </p:nvSpPr>
        <p:spPr bwMode="auto">
          <a:xfrm>
            <a:off x="11168063" y="6405563"/>
            <a:ext cx="381000" cy="153987"/>
          </a:xfrm>
          <a:prstGeom prst="rect">
            <a:avLst/>
          </a:prstGeom>
          <a:noFill/>
          <a:ln>
            <a:noFill/>
          </a:ln>
          <a:extLst>
            <a:ext uri="{909E8E84-426E-40dd-AFC4-6F175D3DCCD1}"/>
            <a:ext uri="{91240B29-F687-4f45-9708-019B960494DF}"/>
          </a:extLst>
        </p:spPr>
        <p:txBody>
          <a:bodyPr lIns="0" tIns="0" rIns="0" bIns="0" anchor="b">
            <a:spAutoFit/>
          </a:bodyPr>
          <a:lstStyle/>
          <a:p>
            <a:pPr algn="r">
              <a:defRPr/>
            </a:pPr>
            <a:fld id="{AA8D5DC5-DCC5-432A-B878-51EF3A4FC9F5}" type="slidenum">
              <a:rPr lang="en-US" sz="1000">
                <a:solidFill>
                  <a:srgbClr val="7F7F7F"/>
                </a:solidFill>
                <a:sym typeface="Trebuchet MS" pitchFamily="34" charset="0"/>
              </a:rPr>
              <a:pPr algn="r">
                <a:defRPr/>
              </a:pPr>
              <a:t>‹#›</a:t>
            </a:fld>
            <a:endParaRPr lang="en-US" sz="1000">
              <a:solidFill>
                <a:srgbClr val="7F7F7F"/>
              </a:solidFill>
              <a:sym typeface="Trebuchet MS" pitchFamily="34" charset="0"/>
            </a:endParaRPr>
          </a:p>
        </p:txBody>
      </p:sp>
      <p:sp>
        <p:nvSpPr>
          <p:cNvPr id="7" name="Copyright" hidden="1"/>
          <p:cNvSpPr txBox="1">
            <a:spLocks noChangeArrowheads="1"/>
          </p:cNvSpPr>
          <p:nvPr userDrawn="1"/>
        </p:nvSpPr>
        <p:spPr bwMode="auto">
          <a:xfrm rot="16200000">
            <a:off x="9486900" y="3921125"/>
            <a:ext cx="5133975" cy="98425"/>
          </a:xfrm>
          <a:prstGeom prst="rect">
            <a:avLst/>
          </a:prstGeom>
          <a:noFill/>
          <a:ln>
            <a:noFill/>
          </a:ln>
          <a:extLst>
            <a:ext uri="{909E8E84-426E-40dd-AFC4-6F175D3DCCD1}"/>
            <a:ext uri="{91240B29-F687-4f45-9708-019B960494DF}"/>
          </a:extLst>
        </p:spPr>
        <p:txBody>
          <a:bodyPr lIns="0" tIns="0" rIns="0" bIns="0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  <a:defRPr/>
            </a:pPr>
            <a:r>
              <a:rPr lang="en-US" sz="700">
                <a:solidFill>
                  <a:srgbClr val="7F7F7F"/>
                </a:solidFill>
                <a:sym typeface="Trebuchet MS" pitchFamily="34" charset="0"/>
              </a:rPr>
              <a:t>Copyright © 2017 by The Boston Consulting Group, Inc. All rights reserved.</a:t>
            </a:r>
          </a:p>
        </p:txBody>
      </p:sp>
      <p:sp>
        <p:nvSpPr>
          <p:cNvPr id="8" name="FooterSimple" hidden="1"/>
          <p:cNvSpPr txBox="1">
            <a:spLocks noChangeArrowheads="1"/>
          </p:cNvSpPr>
          <p:nvPr userDrawn="1">
            <p:custDataLst>
              <p:tags r:id="rId2"/>
            </p:custDataLst>
          </p:nvPr>
        </p:nvSpPr>
        <p:spPr bwMode="auto">
          <a:xfrm rot="16200000">
            <a:off x="10561638" y="5068887"/>
            <a:ext cx="2743200" cy="193675"/>
          </a:xfrm>
          <a:prstGeom prst="rect">
            <a:avLst/>
          </a:prstGeom>
          <a:noFill/>
          <a:ln>
            <a:noFill/>
          </a:ln>
          <a:extLst>
            <a:ext uri="{909E8E84-426E-40dd-AFC4-6F175D3DCCD1}"/>
            <a:ext uri="{91240B29-F687-4f45-9708-019B960494DF}"/>
          </a:extLst>
        </p:spPr>
        <p:txBody>
          <a:bodyPr lIns="0" tIns="0" rIns="0" bIns="0" anchor="b">
            <a:spAutoFit/>
          </a:bodyPr>
          <a:lstStyle>
            <a:lvl1pPr>
              <a:defRPr>
                <a:solidFill>
                  <a:schemeClr val="tx1"/>
                </a:solidFill>
                <a:latin typeface="Trebuchet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9pPr>
          </a:lstStyle>
          <a:p>
            <a:pPr>
              <a:lnSpc>
                <a:spcPct val="90000"/>
              </a:lnSpc>
              <a:spcAft>
                <a:spcPts val="600"/>
              </a:spcAft>
              <a:defRPr/>
            </a:pPr>
            <a:r>
              <a:rPr lang="en-US" sz="700">
                <a:solidFill>
                  <a:srgbClr val="7F7F7F"/>
                </a:solidFill>
                <a:sym typeface="Trebuchet MS" charset="0"/>
              </a:rPr>
              <a:t>CanInfra Challenge Ideas Contest - Executive Summary Template 2.pptx</a:t>
            </a:r>
          </a:p>
        </p:txBody>
      </p:sp>
      <p:sp>
        <p:nvSpPr>
          <p:cNvPr id="16" name="Title 2"/>
          <p:cNvSpPr>
            <a:spLocks noGrp="1"/>
          </p:cNvSpPr>
          <p:nvPr>
            <p:ph type="title"/>
          </p:nvPr>
        </p:nvSpPr>
        <p:spPr>
          <a:xfrm>
            <a:off x="630000" y="622800"/>
            <a:ext cx="4673646" cy="470898"/>
          </a:xfrm>
          <a:prstGeom prst="rect">
            <a:avLst/>
          </a:prstGeom>
        </p:spPr>
        <p:txBody>
          <a:bodyPr/>
          <a:lstStyle>
            <a:lvl1pPr marL="0" indent="0" algn="l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defRPr sz="3400" b="0" i="0" u="none" kern="1200" spc="0">
                <a:solidFill>
                  <a:srgbClr val="FFFFFF"/>
                </a:solidFill>
                <a:latin typeface="+mj-lt"/>
                <a:sym typeface="Trebuchet MS" panose="020B0603020202020204" pitchFamily="34" charset="0"/>
              </a:defRPr>
            </a:lvl1pPr>
          </a:lstStyle>
          <a:p>
            <a:pPr lvl="0"/>
            <a:r>
              <a:rPr lang="en-CA" smtClean="0"/>
              <a:t>Click to edit Master title style</a:t>
            </a:r>
            <a:endParaRPr lang="en-US" dirty="0"/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r">
              <a:defRPr sz="1000">
                <a:solidFill>
                  <a:schemeClr val="bg1">
                    <a:lumMod val="50000"/>
                  </a:schemeClr>
                </a:solidFill>
                <a:latin typeface="+mn-lt"/>
                <a:sym typeface="Trebuchet MS" panose="020B0603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6" hidden="1"/>
          <p:cNvGraphicFramePr>
            <a:graphicFrameLocks noChangeAspect="1"/>
          </p:cNvGraphicFramePr>
          <p:nvPr/>
        </p:nvGraphicFramePr>
        <p:xfrm>
          <a:off x="1588" y="1588"/>
          <a:ext cx="1587" cy="1587"/>
        </p:xfrm>
        <a:graphic>
          <a:graphicData uri="http://schemas.openxmlformats.org/presentationml/2006/ole">
            <p:oleObj spid="_x0000_s76802" name="think-cell Slide" r:id="rId4" imgW="38100" imgH="38100" progId="TCLayout.ActiveDocument.1">
              <p:embed/>
            </p:oleObj>
          </a:graphicData>
        </a:graphic>
      </p:graphicFrame>
      <p:sp>
        <p:nvSpPr>
          <p:cNvPr id="3" name="TextBox 11"/>
          <p:cNvSpPr txBox="1">
            <a:spLocks noChangeArrowheads="1"/>
          </p:cNvSpPr>
          <p:nvPr userDrawn="1"/>
        </p:nvSpPr>
        <p:spPr bwMode="auto">
          <a:xfrm>
            <a:off x="11168063" y="6405563"/>
            <a:ext cx="381000" cy="153987"/>
          </a:xfrm>
          <a:prstGeom prst="rect">
            <a:avLst/>
          </a:prstGeom>
          <a:noFill/>
          <a:ln>
            <a:noFill/>
          </a:ln>
          <a:extLst>
            <a:ext uri="{909E8E84-426E-40dd-AFC4-6F175D3DCCD1}"/>
            <a:ext uri="{91240B29-F687-4f45-9708-019B960494DF}"/>
          </a:extLst>
        </p:spPr>
        <p:txBody>
          <a:bodyPr lIns="0" tIns="0" rIns="0" bIns="0" anchor="b">
            <a:spAutoFit/>
          </a:bodyPr>
          <a:lstStyle/>
          <a:p>
            <a:pPr algn="r">
              <a:defRPr/>
            </a:pPr>
            <a:fld id="{647C4767-4360-4E52-A6C3-8781ED5CACA0}" type="slidenum">
              <a:rPr lang="en-US" sz="1000">
                <a:solidFill>
                  <a:srgbClr val="7F7F7F"/>
                </a:solidFill>
                <a:sym typeface="Trebuchet MS" pitchFamily="34" charset="0"/>
              </a:rPr>
              <a:pPr algn="r">
                <a:defRPr/>
              </a:pPr>
              <a:t>‹#›</a:t>
            </a:fld>
            <a:endParaRPr lang="en-US" sz="1000">
              <a:solidFill>
                <a:srgbClr val="7F7F7F"/>
              </a:solidFill>
              <a:sym typeface="Trebuchet MS" pitchFamily="34" charset="0"/>
            </a:endParaRPr>
          </a:p>
        </p:txBody>
      </p:sp>
      <p:graphicFrame>
        <p:nvGraphicFramePr>
          <p:cNvPr id="4" name="Object 6" hidden="1"/>
          <p:cNvGraphicFramePr>
            <a:graphicFrameLocks noChangeAspect="1"/>
          </p:cNvGraphicFramePr>
          <p:nvPr/>
        </p:nvGraphicFramePr>
        <p:xfrm>
          <a:off x="1588" y="1588"/>
          <a:ext cx="1587" cy="1587"/>
        </p:xfrm>
        <a:graphic>
          <a:graphicData uri="http://schemas.openxmlformats.org/presentationml/2006/ole">
            <p:oleObj spid="_x0000_s76803" name="think-cell Slide" r:id="rId5" imgW="38100" imgH="38100" progId="TCLayout.ActiveDocument.1">
              <p:embed/>
            </p:oleObj>
          </a:graphicData>
        </a:graphic>
      </p:graphicFrame>
      <p:sp>
        <p:nvSpPr>
          <p:cNvPr id="5" name="Copyright" hidden="1"/>
          <p:cNvSpPr txBox="1">
            <a:spLocks noChangeArrowheads="1"/>
          </p:cNvSpPr>
          <p:nvPr userDrawn="1"/>
        </p:nvSpPr>
        <p:spPr bwMode="auto">
          <a:xfrm rot="16200000">
            <a:off x="9486900" y="3921125"/>
            <a:ext cx="5133975" cy="98425"/>
          </a:xfrm>
          <a:prstGeom prst="rect">
            <a:avLst/>
          </a:prstGeom>
          <a:noFill/>
          <a:ln>
            <a:noFill/>
          </a:ln>
          <a:extLst>
            <a:ext uri="{909E8E84-426E-40dd-AFC4-6F175D3DCCD1}"/>
            <a:ext uri="{91240B29-F687-4f45-9708-019B960494DF}"/>
          </a:extLst>
        </p:spPr>
        <p:txBody>
          <a:bodyPr lIns="0" tIns="0" rIns="0" bIns="0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  <a:defRPr/>
            </a:pPr>
            <a:r>
              <a:rPr lang="en-US" sz="700">
                <a:solidFill>
                  <a:srgbClr val="7F7F7F"/>
                </a:solidFill>
                <a:sym typeface="Trebuchet MS" pitchFamily="34" charset="0"/>
              </a:rPr>
              <a:t>Copyright © 2017 by The Boston Consulting Group, Inc. All rights reserved.</a:t>
            </a:r>
          </a:p>
        </p:txBody>
      </p:sp>
      <p:sp>
        <p:nvSpPr>
          <p:cNvPr id="6" name="FooterSimple" hidden="1"/>
          <p:cNvSpPr txBox="1">
            <a:spLocks noChangeArrowheads="1"/>
          </p:cNvSpPr>
          <p:nvPr userDrawn="1">
            <p:custDataLst>
              <p:tags r:id="rId2"/>
            </p:custDataLst>
          </p:nvPr>
        </p:nvSpPr>
        <p:spPr bwMode="auto">
          <a:xfrm rot="16200000">
            <a:off x="10561638" y="5068887"/>
            <a:ext cx="2743200" cy="193675"/>
          </a:xfrm>
          <a:prstGeom prst="rect">
            <a:avLst/>
          </a:prstGeom>
          <a:noFill/>
          <a:ln>
            <a:noFill/>
          </a:ln>
          <a:extLst>
            <a:ext uri="{909E8E84-426E-40dd-AFC4-6F175D3DCCD1}"/>
            <a:ext uri="{91240B29-F687-4f45-9708-019B960494DF}"/>
          </a:extLst>
        </p:spPr>
        <p:txBody>
          <a:bodyPr lIns="0" tIns="0" rIns="0" bIns="0" anchor="b">
            <a:spAutoFit/>
          </a:bodyPr>
          <a:lstStyle>
            <a:lvl1pPr>
              <a:defRPr>
                <a:solidFill>
                  <a:schemeClr val="tx1"/>
                </a:solidFill>
                <a:latin typeface="Trebuchet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9pPr>
          </a:lstStyle>
          <a:p>
            <a:pPr>
              <a:lnSpc>
                <a:spcPct val="90000"/>
              </a:lnSpc>
              <a:spcAft>
                <a:spcPts val="600"/>
              </a:spcAft>
              <a:defRPr/>
            </a:pPr>
            <a:r>
              <a:rPr lang="en-US" sz="700">
                <a:solidFill>
                  <a:srgbClr val="7F7F7F"/>
                </a:solidFill>
                <a:sym typeface="Trebuchet MS" charset="0"/>
              </a:rPr>
              <a:t>CanInfra Challenge Ideas Contest - Executive Summary Template 2.pptx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50000"/>
                  </a:schemeClr>
                </a:solidFill>
                <a:latin typeface="+mn-lt"/>
                <a:sym typeface="Trebuchet MS" panose="020B0603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lank green">
    <p:bg>
      <p:bgPr>
        <a:gradFill rotWithShape="0">
          <a:gsLst>
            <a:gs pos="0">
              <a:schemeClr val="accent2"/>
            </a:gs>
            <a:gs pos="100000">
              <a:schemeClr val="tx2"/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6" hidden="1"/>
          <p:cNvGraphicFramePr>
            <a:graphicFrameLocks noChangeAspect="1"/>
          </p:cNvGraphicFramePr>
          <p:nvPr/>
        </p:nvGraphicFramePr>
        <p:xfrm>
          <a:off x="1588" y="1588"/>
          <a:ext cx="1587" cy="1587"/>
        </p:xfrm>
        <a:graphic>
          <a:graphicData uri="http://schemas.openxmlformats.org/presentationml/2006/ole">
            <p:oleObj spid="_x0000_s77826" name="think-cell Slide" r:id="rId4" imgW="38100" imgH="38100" progId="TCLayout.ActiveDocument.1">
              <p:embed/>
            </p:oleObj>
          </a:graphicData>
        </a:graphic>
      </p:graphicFrame>
      <p:sp>
        <p:nvSpPr>
          <p:cNvPr id="3" name="TextBox 2"/>
          <p:cNvSpPr txBox="1">
            <a:spLocks noChangeArrowheads="1"/>
          </p:cNvSpPr>
          <p:nvPr userDrawn="1"/>
        </p:nvSpPr>
        <p:spPr bwMode="white">
          <a:xfrm>
            <a:off x="11168063" y="6403975"/>
            <a:ext cx="381000" cy="153988"/>
          </a:xfrm>
          <a:prstGeom prst="rect">
            <a:avLst/>
          </a:prstGeom>
          <a:noFill/>
          <a:ln>
            <a:noFill/>
          </a:ln>
          <a:extLst>
            <a:ext uri="{909E8E84-426E-40dd-AFC4-6F175D3DCCD1}"/>
            <a:ext uri="{91240B29-F687-4f45-9708-019B960494DF}"/>
          </a:extLst>
        </p:spPr>
        <p:txBody>
          <a:bodyPr lIns="0" tIns="0" rIns="0" bIns="0" anchor="b">
            <a:spAutoFit/>
          </a:bodyPr>
          <a:lstStyle/>
          <a:p>
            <a:pPr algn="r">
              <a:defRPr/>
            </a:pPr>
            <a:fld id="{E23B6388-5FE2-4286-B359-B7ED618CF6FE}" type="slidenum">
              <a:rPr lang="en-US" sz="1000">
                <a:solidFill>
                  <a:schemeClr val="bg1"/>
                </a:solidFill>
                <a:sym typeface="Trebuchet MS" pitchFamily="34" charset="0"/>
              </a:rPr>
              <a:pPr algn="r">
                <a:defRPr/>
              </a:pPr>
              <a:t>‹#›</a:t>
            </a:fld>
            <a:endParaRPr lang="en-US" sz="1000">
              <a:solidFill>
                <a:schemeClr val="bg1"/>
              </a:solidFill>
              <a:sym typeface="Trebuchet MS" pitchFamily="34" charset="0"/>
            </a:endParaRPr>
          </a:p>
        </p:txBody>
      </p:sp>
      <p:sp>
        <p:nvSpPr>
          <p:cNvPr id="4" name="Copyright" hidden="1"/>
          <p:cNvSpPr txBox="1">
            <a:spLocks noChangeArrowheads="1"/>
          </p:cNvSpPr>
          <p:nvPr userDrawn="1"/>
        </p:nvSpPr>
        <p:spPr bwMode="auto">
          <a:xfrm rot="16200000">
            <a:off x="9486900" y="3921125"/>
            <a:ext cx="5133975" cy="98425"/>
          </a:xfrm>
          <a:prstGeom prst="rect">
            <a:avLst/>
          </a:prstGeom>
          <a:noFill/>
          <a:ln>
            <a:noFill/>
          </a:ln>
          <a:extLst>
            <a:ext uri="{909E8E84-426E-40dd-AFC4-6F175D3DCCD1}"/>
            <a:ext uri="{91240B29-F687-4f45-9708-019B960494DF}"/>
          </a:extLst>
        </p:spPr>
        <p:txBody>
          <a:bodyPr lIns="0" tIns="0" rIns="0" bIns="0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  <a:defRPr/>
            </a:pPr>
            <a:r>
              <a:rPr lang="en-US" sz="700">
                <a:solidFill>
                  <a:schemeClr val="bg1"/>
                </a:solidFill>
                <a:sym typeface="Trebuchet MS" pitchFamily="34" charset="0"/>
              </a:rPr>
              <a:t>Copyright © 2017 by The Boston Consulting Group, Inc. All rights reserved.</a:t>
            </a:r>
          </a:p>
        </p:txBody>
      </p:sp>
      <p:sp>
        <p:nvSpPr>
          <p:cNvPr id="5" name="FooterSimple" hidden="1"/>
          <p:cNvSpPr txBox="1">
            <a:spLocks noChangeArrowheads="1"/>
          </p:cNvSpPr>
          <p:nvPr userDrawn="1">
            <p:custDataLst>
              <p:tags r:id="rId2"/>
            </p:custDataLst>
          </p:nvPr>
        </p:nvSpPr>
        <p:spPr bwMode="auto">
          <a:xfrm rot="16200000">
            <a:off x="10561638" y="5068887"/>
            <a:ext cx="2743200" cy="193675"/>
          </a:xfrm>
          <a:prstGeom prst="rect">
            <a:avLst/>
          </a:prstGeom>
          <a:noFill/>
          <a:ln>
            <a:noFill/>
          </a:ln>
          <a:extLst>
            <a:ext uri="{909E8E84-426E-40dd-AFC4-6F175D3DCCD1}"/>
            <a:ext uri="{91240B29-F687-4f45-9708-019B960494DF}"/>
          </a:extLst>
        </p:spPr>
        <p:txBody>
          <a:bodyPr lIns="0" tIns="0" rIns="0" bIns="0" anchor="b">
            <a:spAutoFit/>
          </a:bodyPr>
          <a:lstStyle>
            <a:lvl1pPr>
              <a:defRPr>
                <a:solidFill>
                  <a:schemeClr val="tx1"/>
                </a:solidFill>
                <a:latin typeface="Trebuchet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9pPr>
          </a:lstStyle>
          <a:p>
            <a:pPr>
              <a:lnSpc>
                <a:spcPct val="90000"/>
              </a:lnSpc>
              <a:spcAft>
                <a:spcPts val="600"/>
              </a:spcAft>
              <a:defRPr/>
            </a:pPr>
            <a:r>
              <a:rPr lang="en-US" sz="700">
                <a:solidFill>
                  <a:schemeClr val="bg1"/>
                </a:solidFill>
                <a:sym typeface="Trebuchet MS" charset="0"/>
              </a:rPr>
              <a:t>CanInfra Challenge Ideas Contest - Executive Summary Template 2.pptx</a:t>
            </a:r>
          </a:p>
        </p:txBody>
      </p:sp>
      <p:sp>
        <p:nvSpPr>
          <p:cNvPr id="6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  <a:latin typeface="+mn-lt"/>
                <a:sym typeface="Trebuchet MS" panose="020B0603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. 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1" hidden="1"/>
          <p:cNvGraphicFramePr>
            <a:graphicFrameLocks noChangeAspect="1"/>
          </p:cNvGraphicFramePr>
          <p:nvPr/>
        </p:nvGraphicFramePr>
        <p:xfrm>
          <a:off x="1588" y="1588"/>
          <a:ext cx="1587" cy="1587"/>
        </p:xfrm>
        <a:graphic>
          <a:graphicData uri="http://schemas.openxmlformats.org/presentationml/2006/ole">
            <p:oleObj spid="_x0000_s78850" name="think-cell Slide" r:id="rId4" imgW="38100" imgH="38100" progId="TCLayout.ActiveDocument.1">
              <p:embed/>
            </p:oleObj>
          </a:graphicData>
        </a:graphic>
      </p:graphicFrame>
      <p:sp>
        <p:nvSpPr>
          <p:cNvPr id="4" name="TextBox 11"/>
          <p:cNvSpPr txBox="1">
            <a:spLocks noChangeArrowheads="1"/>
          </p:cNvSpPr>
          <p:nvPr userDrawn="1"/>
        </p:nvSpPr>
        <p:spPr bwMode="auto">
          <a:xfrm>
            <a:off x="11168063" y="6405563"/>
            <a:ext cx="381000" cy="153987"/>
          </a:xfrm>
          <a:prstGeom prst="rect">
            <a:avLst/>
          </a:prstGeom>
          <a:noFill/>
          <a:ln>
            <a:noFill/>
          </a:ln>
          <a:extLst>
            <a:ext uri="{909E8E84-426E-40dd-AFC4-6F175D3DCCD1}"/>
            <a:ext uri="{91240B29-F687-4f45-9708-019B960494DF}"/>
          </a:extLst>
        </p:spPr>
        <p:txBody>
          <a:bodyPr lIns="0" tIns="0" rIns="0" bIns="0" anchor="b">
            <a:spAutoFit/>
          </a:bodyPr>
          <a:lstStyle/>
          <a:p>
            <a:pPr algn="r">
              <a:defRPr/>
            </a:pPr>
            <a:fld id="{7904A932-5211-46A8-B0A1-1EB7FD2EAB03}" type="slidenum">
              <a:rPr lang="en-US" sz="1000">
                <a:solidFill>
                  <a:srgbClr val="7F7F7F"/>
                </a:solidFill>
                <a:sym typeface="Trebuchet MS" pitchFamily="34" charset="0"/>
              </a:rPr>
              <a:pPr algn="r">
                <a:defRPr/>
              </a:pPr>
              <a:t>‹#›</a:t>
            </a:fld>
            <a:endParaRPr lang="en-US" sz="1000">
              <a:solidFill>
                <a:srgbClr val="7F7F7F"/>
              </a:solidFill>
              <a:sym typeface="Trebuchet MS" pitchFamily="34" charset="0"/>
            </a:endParaRPr>
          </a:p>
        </p:txBody>
      </p:sp>
      <p:graphicFrame>
        <p:nvGraphicFramePr>
          <p:cNvPr id="5" name="Object 6" hidden="1"/>
          <p:cNvGraphicFramePr>
            <a:graphicFrameLocks noChangeAspect="1"/>
          </p:cNvGraphicFramePr>
          <p:nvPr/>
        </p:nvGraphicFramePr>
        <p:xfrm>
          <a:off x="1588" y="1588"/>
          <a:ext cx="1587" cy="1587"/>
        </p:xfrm>
        <a:graphic>
          <a:graphicData uri="http://schemas.openxmlformats.org/presentationml/2006/ole">
            <p:oleObj spid="_x0000_s78851" name="think-cell Slide" r:id="rId5" imgW="38100" imgH="38100" progId="TCLayout.ActiveDocument.1">
              <p:embed/>
            </p:oleObj>
          </a:graphicData>
        </a:graphic>
      </p:graphicFrame>
      <p:sp>
        <p:nvSpPr>
          <p:cNvPr id="6" name="Copyright" hidden="1"/>
          <p:cNvSpPr txBox="1">
            <a:spLocks noChangeArrowheads="1"/>
          </p:cNvSpPr>
          <p:nvPr userDrawn="1"/>
        </p:nvSpPr>
        <p:spPr bwMode="auto">
          <a:xfrm rot="16200000">
            <a:off x="9486900" y="3921125"/>
            <a:ext cx="5133975" cy="98425"/>
          </a:xfrm>
          <a:prstGeom prst="rect">
            <a:avLst/>
          </a:prstGeom>
          <a:noFill/>
          <a:ln>
            <a:noFill/>
          </a:ln>
          <a:extLst>
            <a:ext uri="{909E8E84-426E-40dd-AFC4-6F175D3DCCD1}"/>
            <a:ext uri="{91240B29-F687-4f45-9708-019B960494DF}"/>
          </a:extLst>
        </p:spPr>
        <p:txBody>
          <a:bodyPr lIns="0" tIns="0" rIns="0" bIns="0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  <a:defRPr/>
            </a:pPr>
            <a:r>
              <a:rPr lang="en-US" sz="700">
                <a:solidFill>
                  <a:srgbClr val="7F7F7F"/>
                </a:solidFill>
                <a:sym typeface="Trebuchet MS" pitchFamily="34" charset="0"/>
              </a:rPr>
              <a:t>Copyright © 2017 by The Boston Consulting Group, Inc. All rights reserved.</a:t>
            </a:r>
          </a:p>
        </p:txBody>
      </p:sp>
      <p:sp>
        <p:nvSpPr>
          <p:cNvPr id="7" name="FooterSimple" hidden="1"/>
          <p:cNvSpPr txBox="1">
            <a:spLocks noChangeArrowheads="1"/>
          </p:cNvSpPr>
          <p:nvPr userDrawn="1">
            <p:custDataLst>
              <p:tags r:id="rId2"/>
            </p:custDataLst>
          </p:nvPr>
        </p:nvSpPr>
        <p:spPr bwMode="auto">
          <a:xfrm rot="16200000">
            <a:off x="10561638" y="5068887"/>
            <a:ext cx="2743200" cy="193675"/>
          </a:xfrm>
          <a:prstGeom prst="rect">
            <a:avLst/>
          </a:prstGeom>
          <a:noFill/>
          <a:ln>
            <a:noFill/>
          </a:ln>
          <a:extLst>
            <a:ext uri="{909E8E84-426E-40dd-AFC4-6F175D3DCCD1}"/>
            <a:ext uri="{91240B29-F687-4f45-9708-019B960494DF}"/>
          </a:extLst>
        </p:spPr>
        <p:txBody>
          <a:bodyPr lIns="0" tIns="0" rIns="0" bIns="0" anchor="b">
            <a:spAutoFit/>
          </a:bodyPr>
          <a:lstStyle>
            <a:lvl1pPr>
              <a:defRPr>
                <a:solidFill>
                  <a:schemeClr val="tx1"/>
                </a:solidFill>
                <a:latin typeface="Trebuchet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9pPr>
          </a:lstStyle>
          <a:p>
            <a:pPr>
              <a:lnSpc>
                <a:spcPct val="90000"/>
              </a:lnSpc>
              <a:spcAft>
                <a:spcPts val="600"/>
              </a:spcAft>
              <a:defRPr/>
            </a:pPr>
            <a:r>
              <a:rPr lang="en-US" sz="700">
                <a:solidFill>
                  <a:srgbClr val="7F7F7F"/>
                </a:solidFill>
                <a:sym typeface="Trebuchet MS" charset="0"/>
              </a:rPr>
              <a:t>CanInfra Challenge Ideas Contest - Executive Summary Template 2.pptx</a:t>
            </a: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630000" y="622800"/>
            <a:ext cx="10933350" cy="332399"/>
          </a:xfrm>
        </p:spPr>
        <p:txBody>
          <a:bodyPr/>
          <a:lstStyle>
            <a:lvl1pPr>
              <a:defRPr>
                <a:latin typeface="+mj-lt"/>
                <a:sym typeface="Trebuchet MS" panose="020B0603020202020204" pitchFamily="34" charset="0"/>
              </a:defRPr>
            </a:lvl1pPr>
          </a:lstStyle>
          <a:p>
            <a:r>
              <a:rPr lang="en-CA" smtClean="0"/>
              <a:t>Click to edit Master title style</a:t>
            </a:r>
            <a:endParaRPr lang="en-US" dirty="0"/>
          </a:p>
        </p:txBody>
      </p:sp>
      <p:sp>
        <p:nvSpPr>
          <p:cNvPr id="9" name="Date Placeholder 5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50000"/>
                  </a:schemeClr>
                </a:solidFill>
                <a:latin typeface="+mn-lt"/>
                <a:sym typeface="Trebuchet MS" panose="020B0603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Only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1" hidden="1"/>
          <p:cNvGraphicFramePr>
            <a:graphicFrameLocks noChangeAspect="1"/>
          </p:cNvGraphicFramePr>
          <p:nvPr/>
        </p:nvGraphicFramePr>
        <p:xfrm>
          <a:off x="1588" y="1588"/>
          <a:ext cx="1587" cy="1587"/>
        </p:xfrm>
        <a:graphic>
          <a:graphicData uri="http://schemas.openxmlformats.org/presentationml/2006/ole">
            <p:oleObj spid="_x0000_s61442" name="think-cell Slide" r:id="rId4" imgW="38100" imgH="38100" progId="TCLayout.ActiveDocument.1">
              <p:embed/>
            </p:oleObj>
          </a:graphicData>
        </a:graphic>
      </p:graphicFrame>
      <p:sp>
        <p:nvSpPr>
          <p:cNvPr id="4" name="TextBox 11"/>
          <p:cNvSpPr txBox="1">
            <a:spLocks noChangeArrowheads="1"/>
          </p:cNvSpPr>
          <p:nvPr userDrawn="1"/>
        </p:nvSpPr>
        <p:spPr bwMode="auto">
          <a:xfrm>
            <a:off x="11168063" y="6405563"/>
            <a:ext cx="381000" cy="153987"/>
          </a:xfrm>
          <a:prstGeom prst="rect">
            <a:avLst/>
          </a:prstGeom>
          <a:noFill/>
          <a:ln>
            <a:noFill/>
          </a:ln>
          <a:extLst>
            <a:ext uri="{909E8E84-426E-40dd-AFC4-6F175D3DCCD1}"/>
            <a:ext uri="{91240B29-F687-4f45-9708-019B960494DF}"/>
          </a:extLst>
        </p:spPr>
        <p:txBody>
          <a:bodyPr lIns="0" tIns="0" rIns="0" bIns="0" anchor="b">
            <a:spAutoFit/>
          </a:bodyPr>
          <a:lstStyle/>
          <a:p>
            <a:pPr algn="r">
              <a:defRPr/>
            </a:pPr>
            <a:fld id="{C26FB1AE-ECFF-4DAB-B905-2CE3D250F28E}" type="slidenum">
              <a:rPr lang="en-US" sz="1000">
                <a:solidFill>
                  <a:srgbClr val="7F7F7F"/>
                </a:solidFill>
                <a:sym typeface="Trebuchet MS" pitchFamily="34" charset="0"/>
              </a:rPr>
              <a:pPr algn="r">
                <a:defRPr/>
              </a:pPr>
              <a:t>‹#›</a:t>
            </a:fld>
            <a:endParaRPr lang="en-US" sz="1000">
              <a:solidFill>
                <a:srgbClr val="7F7F7F"/>
              </a:solidFill>
              <a:sym typeface="Trebuchet MS" pitchFamily="34" charset="0"/>
            </a:endParaRPr>
          </a:p>
        </p:txBody>
      </p:sp>
      <p:graphicFrame>
        <p:nvGraphicFramePr>
          <p:cNvPr id="6" name="Object 6" hidden="1"/>
          <p:cNvGraphicFramePr>
            <a:graphicFrameLocks noChangeAspect="1"/>
          </p:cNvGraphicFramePr>
          <p:nvPr/>
        </p:nvGraphicFramePr>
        <p:xfrm>
          <a:off x="1588" y="1588"/>
          <a:ext cx="1587" cy="1587"/>
        </p:xfrm>
        <a:graphic>
          <a:graphicData uri="http://schemas.openxmlformats.org/presentationml/2006/ole">
            <p:oleObj spid="_x0000_s61443" name="think-cell Slide" r:id="rId5" imgW="38100" imgH="38100" progId="TCLayout.ActiveDocument.1">
              <p:embed/>
            </p:oleObj>
          </a:graphicData>
        </a:graphic>
      </p:graphicFrame>
      <p:sp>
        <p:nvSpPr>
          <p:cNvPr id="7" name="Copyright" hidden="1"/>
          <p:cNvSpPr txBox="1">
            <a:spLocks noChangeArrowheads="1"/>
          </p:cNvSpPr>
          <p:nvPr userDrawn="1"/>
        </p:nvSpPr>
        <p:spPr bwMode="auto">
          <a:xfrm rot="16200000">
            <a:off x="9486900" y="3921125"/>
            <a:ext cx="5133975" cy="98425"/>
          </a:xfrm>
          <a:prstGeom prst="rect">
            <a:avLst/>
          </a:prstGeom>
          <a:noFill/>
          <a:ln>
            <a:noFill/>
          </a:ln>
          <a:extLst>
            <a:ext uri="{909E8E84-426E-40dd-AFC4-6F175D3DCCD1}"/>
            <a:ext uri="{91240B29-F687-4f45-9708-019B960494DF}"/>
          </a:extLst>
        </p:spPr>
        <p:txBody>
          <a:bodyPr lIns="0" tIns="0" rIns="0" bIns="0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  <a:defRPr/>
            </a:pPr>
            <a:r>
              <a:rPr lang="en-US" sz="700">
                <a:solidFill>
                  <a:srgbClr val="7F7F7F"/>
                </a:solidFill>
                <a:sym typeface="Trebuchet MS" pitchFamily="34" charset="0"/>
              </a:rPr>
              <a:t>Copyright © 2017 by The Boston Consulting Group, Inc. All rights reserved.</a:t>
            </a:r>
          </a:p>
        </p:txBody>
      </p:sp>
      <p:sp>
        <p:nvSpPr>
          <p:cNvPr id="8" name="FooterSimple" hidden="1"/>
          <p:cNvSpPr txBox="1">
            <a:spLocks noChangeArrowheads="1"/>
          </p:cNvSpPr>
          <p:nvPr userDrawn="1">
            <p:custDataLst>
              <p:tags r:id="rId2"/>
            </p:custDataLst>
          </p:nvPr>
        </p:nvSpPr>
        <p:spPr bwMode="auto">
          <a:xfrm rot="16200000">
            <a:off x="10561638" y="5068887"/>
            <a:ext cx="2743200" cy="193675"/>
          </a:xfrm>
          <a:prstGeom prst="rect">
            <a:avLst/>
          </a:prstGeom>
          <a:noFill/>
          <a:ln>
            <a:noFill/>
          </a:ln>
          <a:extLst>
            <a:ext uri="{909E8E84-426E-40dd-AFC4-6F175D3DCCD1}"/>
            <a:ext uri="{91240B29-F687-4f45-9708-019B960494DF}"/>
          </a:extLst>
        </p:spPr>
        <p:txBody>
          <a:bodyPr lIns="0" tIns="0" rIns="0" bIns="0" anchor="b">
            <a:spAutoFit/>
          </a:bodyPr>
          <a:lstStyle>
            <a:lvl1pPr>
              <a:defRPr>
                <a:solidFill>
                  <a:schemeClr val="tx1"/>
                </a:solidFill>
                <a:latin typeface="Trebuchet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9pPr>
          </a:lstStyle>
          <a:p>
            <a:pPr>
              <a:lnSpc>
                <a:spcPct val="90000"/>
              </a:lnSpc>
              <a:spcAft>
                <a:spcPts val="600"/>
              </a:spcAft>
              <a:defRPr/>
            </a:pPr>
            <a:r>
              <a:rPr lang="en-US" sz="700">
                <a:solidFill>
                  <a:srgbClr val="7F7F7F"/>
                </a:solidFill>
                <a:sym typeface="Trebuchet MS" charset="0"/>
              </a:rPr>
              <a:t>CanInfra Challenge Ideas Contest - Executive Summary Template 2.pptx</a:t>
            </a: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630000" y="622800"/>
            <a:ext cx="10933200" cy="470898"/>
          </a:xfrm>
          <a:prstGeom prst="rect">
            <a:avLst/>
          </a:prstGeom>
        </p:spPr>
        <p:txBody>
          <a:bodyPr/>
          <a:lstStyle>
            <a:lvl1pPr marL="0" indent="0" algn="l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defRPr sz="3400" b="0" i="0" u="none" kern="1200" spc="0">
                <a:solidFill>
                  <a:schemeClr val="tx2">
                    <a:lumMod val="100000"/>
                  </a:schemeClr>
                </a:solidFill>
                <a:latin typeface="+mj-lt"/>
                <a:sym typeface="Trebuchet MS" panose="020B0603020202020204" pitchFamily="34" charset="0"/>
              </a:defRPr>
            </a:lvl1pPr>
          </a:lstStyle>
          <a:p>
            <a:pPr lvl="0"/>
            <a:r>
              <a:rPr lang="en-CA" smtClean="0"/>
              <a:t>Click to edit Master title style</a:t>
            </a:r>
            <a:endParaRPr lang="en-US" dirty="0"/>
          </a:p>
        </p:txBody>
      </p:sp>
      <p:sp>
        <p:nvSpPr>
          <p:cNvPr id="9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+mn-lt"/>
                <a:sym typeface="Trebuchet MS" panose="020B0603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Gray slice head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1" hidden="1"/>
          <p:cNvGraphicFramePr>
            <a:graphicFrameLocks noChangeAspect="1"/>
          </p:cNvGraphicFramePr>
          <p:nvPr/>
        </p:nvGraphicFramePr>
        <p:xfrm>
          <a:off x="1588" y="1588"/>
          <a:ext cx="1587" cy="1587"/>
        </p:xfrm>
        <a:graphic>
          <a:graphicData uri="http://schemas.openxmlformats.org/presentationml/2006/ole">
            <p:oleObj spid="_x0000_s62466" name="think-cell Slide" r:id="rId4" imgW="38100" imgH="38100" progId="TCLayout.ActiveDocument.1">
              <p:embed/>
            </p:oleObj>
          </a:graphicData>
        </a:graphic>
      </p:graphicFrame>
      <p:sp>
        <p:nvSpPr>
          <p:cNvPr id="4" name="TextBox 11"/>
          <p:cNvSpPr txBox="1">
            <a:spLocks noChangeArrowheads="1"/>
          </p:cNvSpPr>
          <p:nvPr userDrawn="1"/>
        </p:nvSpPr>
        <p:spPr bwMode="auto">
          <a:xfrm>
            <a:off x="11168063" y="6405563"/>
            <a:ext cx="381000" cy="153987"/>
          </a:xfrm>
          <a:prstGeom prst="rect">
            <a:avLst/>
          </a:prstGeom>
          <a:noFill/>
          <a:ln>
            <a:noFill/>
          </a:ln>
          <a:extLst>
            <a:ext uri="{909E8E84-426E-40dd-AFC4-6F175D3DCCD1}"/>
            <a:ext uri="{91240B29-F687-4f45-9708-019B960494DF}"/>
          </a:extLst>
        </p:spPr>
        <p:txBody>
          <a:bodyPr lIns="0" tIns="0" rIns="0" bIns="0" anchor="b">
            <a:spAutoFit/>
          </a:bodyPr>
          <a:lstStyle/>
          <a:p>
            <a:pPr algn="r">
              <a:defRPr/>
            </a:pPr>
            <a:fld id="{57172F9D-C654-4DA1-9AED-BAB996DEC4F5}" type="slidenum">
              <a:rPr lang="en-US" sz="1000">
                <a:solidFill>
                  <a:srgbClr val="7F7F7F"/>
                </a:solidFill>
                <a:sym typeface="Trebuchet MS" pitchFamily="34" charset="0"/>
              </a:rPr>
              <a:pPr algn="r">
                <a:defRPr/>
              </a:pPr>
              <a:t>‹#›</a:t>
            </a:fld>
            <a:endParaRPr lang="en-US" sz="1000">
              <a:solidFill>
                <a:srgbClr val="7F7F7F"/>
              </a:solidFill>
              <a:sym typeface="Trebuchet MS" pitchFamily="34" charset="0"/>
            </a:endParaRPr>
          </a:p>
        </p:txBody>
      </p:sp>
      <p:sp>
        <p:nvSpPr>
          <p:cNvPr id="5" name="Rectangle 4"/>
          <p:cNvSpPr/>
          <p:nvPr userDrawn="1"/>
        </p:nvSpPr>
        <p:spPr bwMode="ltGray">
          <a:xfrm>
            <a:off x="0" y="-1588"/>
            <a:ext cx="4694238" cy="6859588"/>
          </a:xfrm>
          <a:prstGeom prst="rect">
            <a:avLst/>
          </a:prstGeom>
          <a:solidFill>
            <a:srgbClr val="F2F2F2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fontAlgn="auto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defRPr/>
            </a:pPr>
            <a:endParaRPr lang="en-US" sz="1200">
              <a:solidFill>
                <a:schemeClr val="bg1"/>
              </a:solidFill>
            </a:endParaRPr>
          </a:p>
        </p:txBody>
      </p:sp>
      <p:sp>
        <p:nvSpPr>
          <p:cNvPr id="6" name="Copyright" hidden="1"/>
          <p:cNvSpPr txBox="1">
            <a:spLocks noChangeArrowheads="1"/>
          </p:cNvSpPr>
          <p:nvPr userDrawn="1"/>
        </p:nvSpPr>
        <p:spPr bwMode="auto">
          <a:xfrm rot="16200000">
            <a:off x="9486900" y="3921125"/>
            <a:ext cx="5133975" cy="98425"/>
          </a:xfrm>
          <a:prstGeom prst="rect">
            <a:avLst/>
          </a:prstGeom>
          <a:noFill/>
          <a:ln>
            <a:noFill/>
          </a:ln>
          <a:extLst>
            <a:ext uri="{909E8E84-426E-40dd-AFC4-6F175D3DCCD1}"/>
            <a:ext uri="{91240B29-F687-4f45-9708-019B960494DF}"/>
          </a:extLst>
        </p:spPr>
        <p:txBody>
          <a:bodyPr lIns="0" tIns="0" rIns="0" bIns="0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  <a:defRPr/>
            </a:pPr>
            <a:r>
              <a:rPr lang="en-US" sz="700">
                <a:solidFill>
                  <a:srgbClr val="7F7F7F"/>
                </a:solidFill>
                <a:sym typeface="Trebuchet MS" pitchFamily="34" charset="0"/>
              </a:rPr>
              <a:t>Copyright © 2017 by The Boston Consulting Group, Inc. All rights reserved.</a:t>
            </a:r>
          </a:p>
        </p:txBody>
      </p:sp>
      <p:sp>
        <p:nvSpPr>
          <p:cNvPr id="7" name="FooterSimple" hidden="1"/>
          <p:cNvSpPr txBox="1">
            <a:spLocks noChangeArrowheads="1"/>
          </p:cNvSpPr>
          <p:nvPr userDrawn="1">
            <p:custDataLst>
              <p:tags r:id="rId2"/>
            </p:custDataLst>
          </p:nvPr>
        </p:nvSpPr>
        <p:spPr bwMode="auto">
          <a:xfrm rot="16200000">
            <a:off x="10561638" y="5068887"/>
            <a:ext cx="2743200" cy="193675"/>
          </a:xfrm>
          <a:prstGeom prst="rect">
            <a:avLst/>
          </a:prstGeom>
          <a:noFill/>
          <a:ln>
            <a:noFill/>
          </a:ln>
          <a:extLst>
            <a:ext uri="{909E8E84-426E-40dd-AFC4-6F175D3DCCD1}"/>
            <a:ext uri="{91240B29-F687-4f45-9708-019B960494DF}"/>
          </a:extLst>
        </p:spPr>
        <p:txBody>
          <a:bodyPr lIns="0" tIns="0" rIns="0" bIns="0" anchor="b">
            <a:spAutoFit/>
          </a:bodyPr>
          <a:lstStyle>
            <a:lvl1pPr>
              <a:defRPr>
                <a:solidFill>
                  <a:schemeClr val="tx1"/>
                </a:solidFill>
                <a:latin typeface="Trebuchet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9pPr>
          </a:lstStyle>
          <a:p>
            <a:pPr>
              <a:lnSpc>
                <a:spcPct val="90000"/>
              </a:lnSpc>
              <a:spcAft>
                <a:spcPts val="600"/>
              </a:spcAft>
              <a:defRPr/>
            </a:pPr>
            <a:r>
              <a:rPr lang="en-US" sz="700">
                <a:solidFill>
                  <a:srgbClr val="7F7F7F"/>
                </a:solidFill>
                <a:sym typeface="Trebuchet MS" charset="0"/>
              </a:rPr>
              <a:t>CanInfra Challenge Ideas Contest - Executive Summary Template 2.pptx</a:t>
            </a:r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 bwMode="ltGray">
          <a:xfrm>
            <a:off x="630000" y="1544274"/>
            <a:ext cx="3452400" cy="1495794"/>
          </a:xfrm>
          <a:noFill/>
        </p:spPr>
        <p:txBody>
          <a:bodyPr rIns="320040" anchor="b">
            <a:noAutofit/>
          </a:bodyPr>
          <a:lstStyle>
            <a:lvl1pPr>
              <a:defRPr sz="320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en-CA" smtClean="0"/>
              <a:t>Click to edit Master title style</a:t>
            </a:r>
            <a:endParaRPr lang="en-US" dirty="0"/>
          </a:p>
        </p:txBody>
      </p:sp>
      <p:sp>
        <p:nvSpPr>
          <p:cNvPr id="8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+mn-lt"/>
                <a:sym typeface="Trebuchet MS" panose="020B0603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Section header box">
    <p:bg bwMode="grayWhite">
      <p:bgPr>
        <a:gradFill rotWithShape="0">
          <a:gsLst>
            <a:gs pos="0">
              <a:schemeClr val="accent2"/>
            </a:gs>
            <a:gs pos="100000">
              <a:schemeClr val="tx2"/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6" hidden="1"/>
          <p:cNvGraphicFramePr>
            <a:graphicFrameLocks noChangeAspect="1"/>
          </p:cNvGraphicFramePr>
          <p:nvPr/>
        </p:nvGraphicFramePr>
        <p:xfrm>
          <a:off x="1588" y="1588"/>
          <a:ext cx="1587" cy="1587"/>
        </p:xfrm>
        <a:graphic>
          <a:graphicData uri="http://schemas.openxmlformats.org/presentationml/2006/ole">
            <p:oleObj spid="_x0000_s63490" name="think-cell Slide" r:id="rId4" imgW="38100" imgH="38100" progId="TCLayout.ActiveDocument.1">
              <p:embed/>
            </p:oleObj>
          </a:graphicData>
        </a:graphic>
      </p:graphicFrame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11168063" y="6405563"/>
            <a:ext cx="381000" cy="153987"/>
          </a:xfrm>
          <a:prstGeom prst="rect">
            <a:avLst/>
          </a:prstGeom>
          <a:noFill/>
          <a:ln>
            <a:noFill/>
          </a:ln>
          <a:extLst>
            <a:ext uri="{909E8E84-426E-40dd-AFC4-6F175D3DCCD1}"/>
            <a:ext uri="{91240B29-F687-4f45-9708-019B960494DF}"/>
          </a:extLst>
        </p:spPr>
        <p:txBody>
          <a:bodyPr lIns="0" tIns="0" rIns="0" bIns="0" anchor="b">
            <a:spAutoFit/>
          </a:bodyPr>
          <a:lstStyle/>
          <a:p>
            <a:pPr algn="r">
              <a:defRPr/>
            </a:pPr>
            <a:fld id="{5552017E-C54C-4C77-81B2-B36B4FF214CF}" type="slidenum">
              <a:rPr lang="en-US" sz="1000">
                <a:solidFill>
                  <a:schemeClr val="bg1"/>
                </a:solidFill>
                <a:sym typeface="Trebuchet MS" pitchFamily="34" charset="0"/>
              </a:rPr>
              <a:pPr algn="r">
                <a:defRPr/>
              </a:pPr>
              <a:t>‹#›</a:t>
            </a:fld>
            <a:endParaRPr lang="en-US" sz="1000">
              <a:solidFill>
                <a:schemeClr val="bg1"/>
              </a:solidFill>
              <a:sym typeface="Trebuchet MS" pitchFamily="34" charset="0"/>
            </a:endParaRPr>
          </a:p>
        </p:txBody>
      </p:sp>
      <p:sp>
        <p:nvSpPr>
          <p:cNvPr id="5" name="Copyright" hidden="1"/>
          <p:cNvSpPr txBox="1">
            <a:spLocks noChangeArrowheads="1"/>
          </p:cNvSpPr>
          <p:nvPr userDrawn="1"/>
        </p:nvSpPr>
        <p:spPr bwMode="auto">
          <a:xfrm rot="16200000">
            <a:off x="9486900" y="3921125"/>
            <a:ext cx="5133975" cy="98425"/>
          </a:xfrm>
          <a:prstGeom prst="rect">
            <a:avLst/>
          </a:prstGeom>
          <a:noFill/>
          <a:ln>
            <a:noFill/>
          </a:ln>
          <a:extLst>
            <a:ext uri="{909E8E84-426E-40dd-AFC4-6F175D3DCCD1}"/>
            <a:ext uri="{91240B29-F687-4f45-9708-019B960494DF}"/>
          </a:extLst>
        </p:spPr>
        <p:txBody>
          <a:bodyPr lIns="0" tIns="0" rIns="0" bIns="0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  <a:defRPr/>
            </a:pPr>
            <a:r>
              <a:rPr lang="en-US" sz="700">
                <a:solidFill>
                  <a:schemeClr val="bg1"/>
                </a:solidFill>
                <a:sym typeface="Trebuchet MS" pitchFamily="34" charset="0"/>
              </a:rPr>
              <a:t>Copyright © 2017 by The Boston Consulting Group, Inc. All rights reserved.</a:t>
            </a:r>
          </a:p>
        </p:txBody>
      </p:sp>
      <p:sp>
        <p:nvSpPr>
          <p:cNvPr id="6" name="Rectangle 5"/>
          <p:cNvSpPr/>
          <p:nvPr userDrawn="1"/>
        </p:nvSpPr>
        <p:spPr bwMode="white">
          <a:xfrm>
            <a:off x="1284288" y="1428750"/>
            <a:ext cx="947737" cy="947738"/>
          </a:xfrm>
          <a:prstGeom prst="rect">
            <a:avLst/>
          </a:prstGeom>
          <a:noFill/>
          <a:ln>
            <a:solidFill>
              <a:schemeClr val="bg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200" dirty="0">
              <a:solidFill>
                <a:schemeClr val="bg1"/>
              </a:solidFill>
              <a:sym typeface="Trebuchet MS" panose="020B0603020202020204" pitchFamily="34" charset="0"/>
            </a:endParaRPr>
          </a:p>
        </p:txBody>
      </p:sp>
      <p:sp>
        <p:nvSpPr>
          <p:cNvPr id="7" name="FooterSimple" hidden="1"/>
          <p:cNvSpPr txBox="1">
            <a:spLocks noChangeArrowheads="1"/>
          </p:cNvSpPr>
          <p:nvPr userDrawn="1">
            <p:custDataLst>
              <p:tags r:id="rId2"/>
            </p:custDataLst>
          </p:nvPr>
        </p:nvSpPr>
        <p:spPr bwMode="auto">
          <a:xfrm rot="16200000">
            <a:off x="10561638" y="5068887"/>
            <a:ext cx="2743200" cy="193675"/>
          </a:xfrm>
          <a:prstGeom prst="rect">
            <a:avLst/>
          </a:prstGeom>
          <a:noFill/>
          <a:ln>
            <a:noFill/>
          </a:ln>
          <a:extLst>
            <a:ext uri="{909E8E84-426E-40dd-AFC4-6F175D3DCCD1}"/>
            <a:ext uri="{91240B29-F687-4f45-9708-019B960494DF}"/>
          </a:extLst>
        </p:spPr>
        <p:txBody>
          <a:bodyPr lIns="0" tIns="0" rIns="0" bIns="0" anchor="b">
            <a:spAutoFit/>
          </a:bodyPr>
          <a:lstStyle>
            <a:lvl1pPr>
              <a:defRPr>
                <a:solidFill>
                  <a:schemeClr val="tx1"/>
                </a:solidFill>
                <a:latin typeface="Trebuchet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9pPr>
          </a:lstStyle>
          <a:p>
            <a:pPr>
              <a:lnSpc>
                <a:spcPct val="90000"/>
              </a:lnSpc>
              <a:spcAft>
                <a:spcPts val="600"/>
              </a:spcAft>
              <a:defRPr/>
            </a:pPr>
            <a:r>
              <a:rPr lang="en-US" sz="700">
                <a:solidFill>
                  <a:schemeClr val="bg1"/>
                </a:solidFill>
                <a:sym typeface="Trebuchet MS" charset="0"/>
              </a:rPr>
              <a:t>CanInfra Challenge Ideas Contest - Executive Summary Template 2.pptx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1284742" y="2668041"/>
            <a:ext cx="9620491" cy="3201026"/>
          </a:xfrm>
          <a:prstGeom prst="rect">
            <a:avLst/>
          </a:prstGeom>
          <a:ln w="9525">
            <a:solidFill>
              <a:schemeClr val="bg1"/>
            </a:solidFill>
          </a:ln>
          <a:extLst/>
        </p:spPr>
        <p:txBody>
          <a:bodyPr lIns="274320" tIns="274320" rIns="274320" bIns="137160" anchor="b">
            <a:noAutofit/>
          </a:bodyPr>
          <a:lstStyle>
            <a:lvl1pPr marL="0" algn="l" defTabSz="914400" rtl="0" eaLnBrk="1" fontAlgn="auto" latinLnBrk="0" hangingPunct="1">
              <a:lnSpc>
                <a:spcPts val="6000"/>
              </a:lnSpc>
              <a:spcBef>
                <a:spcPts val="0"/>
              </a:spcBef>
              <a:spcAft>
                <a:spcPts val="0"/>
              </a:spcAft>
              <a:defRPr lang="en-US" sz="5400" kern="1200" baseline="0" dirty="0">
                <a:solidFill>
                  <a:schemeClr val="bg1"/>
                </a:solidFill>
                <a:latin typeface="+mj-lt"/>
                <a:ea typeface="+mn-ea"/>
                <a:cs typeface="Arial" panose="020B0604020202020204" pitchFamily="34" charset="0"/>
                <a:sym typeface="Trebuchet MS" panose="020B0603020202020204" pitchFamily="34" charset="0"/>
              </a:defRPr>
            </a:lvl1pPr>
          </a:lstStyle>
          <a:p>
            <a:r>
              <a:rPr lang="en-CA" smtClean="0"/>
              <a:t>Click to edit Master title style</a:t>
            </a:r>
            <a:endParaRPr lang="en-US" dirty="0"/>
          </a:p>
        </p:txBody>
      </p:sp>
      <p:sp>
        <p:nvSpPr>
          <p:cNvPr id="8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  <a:latin typeface="+mn-lt"/>
                <a:sym typeface="Trebuchet MS" panose="020B0603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header line">
    <p:bg bwMode="blackWhite">
      <p:bgPr>
        <a:gradFill rotWithShape="0">
          <a:gsLst>
            <a:gs pos="0">
              <a:schemeClr val="accent2"/>
            </a:gs>
            <a:gs pos="100000">
              <a:schemeClr val="tx2"/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6" hidden="1"/>
          <p:cNvGraphicFramePr>
            <a:graphicFrameLocks noChangeAspect="1"/>
          </p:cNvGraphicFramePr>
          <p:nvPr/>
        </p:nvGraphicFramePr>
        <p:xfrm>
          <a:off x="1588" y="1588"/>
          <a:ext cx="1587" cy="1587"/>
        </p:xfrm>
        <a:graphic>
          <a:graphicData uri="http://schemas.openxmlformats.org/presentationml/2006/ole">
            <p:oleObj spid="_x0000_s64514" name="think-cell Slide" r:id="rId3" imgW="38100" imgH="38100" progId="TCLayout.ActiveDocument.1">
              <p:embed/>
            </p:oleObj>
          </a:graphicData>
        </a:graphic>
      </p:graphicFrame>
      <p:sp>
        <p:nvSpPr>
          <p:cNvPr id="4" name="TextBox 3"/>
          <p:cNvSpPr txBox="1">
            <a:spLocks noChangeArrowheads="1"/>
          </p:cNvSpPr>
          <p:nvPr userDrawn="1"/>
        </p:nvSpPr>
        <p:spPr bwMode="auto">
          <a:xfrm>
            <a:off x="11168063" y="6405563"/>
            <a:ext cx="381000" cy="153987"/>
          </a:xfrm>
          <a:prstGeom prst="rect">
            <a:avLst/>
          </a:prstGeom>
          <a:noFill/>
          <a:ln>
            <a:noFill/>
          </a:ln>
          <a:extLst>
            <a:ext uri="{909E8E84-426E-40dd-AFC4-6F175D3DCCD1}"/>
            <a:ext uri="{91240B29-F687-4f45-9708-019B960494DF}"/>
          </a:extLst>
        </p:spPr>
        <p:txBody>
          <a:bodyPr lIns="0" tIns="0" rIns="0" bIns="0" anchor="b">
            <a:spAutoFit/>
          </a:bodyPr>
          <a:lstStyle/>
          <a:p>
            <a:pPr algn="r">
              <a:defRPr/>
            </a:pPr>
            <a:fld id="{B529089D-DD76-427B-BD06-46C59EFD9472}" type="slidenum">
              <a:rPr lang="en-US" sz="1000">
                <a:solidFill>
                  <a:schemeClr val="bg1"/>
                </a:solidFill>
                <a:sym typeface="Trebuchet MS" pitchFamily="34" charset="0"/>
              </a:rPr>
              <a:pPr algn="r">
                <a:defRPr/>
              </a:pPr>
              <a:t>‹#›</a:t>
            </a:fld>
            <a:endParaRPr lang="en-US" sz="1000">
              <a:solidFill>
                <a:schemeClr val="bg1"/>
              </a:solidFill>
              <a:sym typeface="Trebuchet MS" pitchFamily="34" charset="0"/>
            </a:endParaRPr>
          </a:p>
        </p:txBody>
      </p:sp>
      <p:cxnSp>
        <p:nvCxnSpPr>
          <p:cNvPr id="5" name="Straight Connector 4"/>
          <p:cNvCxnSpPr/>
          <p:nvPr userDrawn="1"/>
        </p:nvCxnSpPr>
        <p:spPr bwMode="white">
          <a:xfrm>
            <a:off x="619125" y="3679825"/>
            <a:ext cx="11576050" cy="0"/>
          </a:xfrm>
          <a:prstGeom prst="line">
            <a:avLst/>
          </a:prstGeom>
          <a:ln w="19050" cmpd="sng">
            <a:solidFill>
              <a:schemeClr val="bg1"/>
            </a:solidFill>
            <a:miter lim="800000"/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7" name="Title 1"/>
          <p:cNvSpPr>
            <a:spLocks noGrp="1"/>
          </p:cNvSpPr>
          <p:nvPr>
            <p:ph type="title"/>
          </p:nvPr>
        </p:nvSpPr>
        <p:spPr bwMode="blackWhite">
          <a:xfrm>
            <a:off x="630000" y="3826800"/>
            <a:ext cx="10936800" cy="2041200"/>
          </a:xfrm>
        </p:spPr>
        <p:txBody>
          <a:bodyPr>
            <a:noAutofit/>
          </a:bodyPr>
          <a:lstStyle>
            <a:lvl1pPr>
              <a:defRPr sz="5400">
                <a:solidFill>
                  <a:schemeClr val="bg1"/>
                </a:solidFill>
                <a:latin typeface="+mj-lt"/>
                <a:sym typeface="Trebuchet MS" panose="020B0603020202020204" pitchFamily="34" charset="0"/>
              </a:defRPr>
            </a:lvl1pPr>
          </a:lstStyle>
          <a:p>
            <a:r>
              <a:rPr lang="en-CA" smtClean="0"/>
              <a:t>Click to edit Master title style</a:t>
            </a:r>
            <a:endParaRPr lang="en-US" dirty="0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  <a:latin typeface="+mn-lt"/>
                <a:sym typeface="Trebuchet MS" panose="020B0603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White one third">
    <p:bg>
      <p:bgPr>
        <a:gradFill rotWithShape="0">
          <a:gsLst>
            <a:gs pos="0">
              <a:schemeClr val="accent2"/>
            </a:gs>
            <a:gs pos="100000">
              <a:schemeClr val="tx2"/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6" hidden="1"/>
          <p:cNvGraphicFramePr>
            <a:graphicFrameLocks noChangeAspect="1"/>
          </p:cNvGraphicFramePr>
          <p:nvPr/>
        </p:nvGraphicFramePr>
        <p:xfrm>
          <a:off x="1588" y="1588"/>
          <a:ext cx="1587" cy="1587"/>
        </p:xfrm>
        <a:graphic>
          <a:graphicData uri="http://schemas.openxmlformats.org/presentationml/2006/ole">
            <p:oleObj spid="_x0000_s65538" name="think-cell Slide" r:id="rId4" imgW="38100" imgH="38100" progId="TCLayout.ActiveDocument.1">
              <p:embed/>
            </p:oleObj>
          </a:graphicData>
        </a:graphic>
      </p:graphicFrame>
      <p:pic>
        <p:nvPicPr>
          <p:cNvPr id="4" name="Picture 7"/>
          <p:cNvPicPr>
            <a:picLocks noChangeAspect="1"/>
          </p:cNvPicPr>
          <p:nvPr userDrawn="1"/>
        </p:nvPicPr>
        <p:blipFill>
          <a:blip r:embed="rId5"/>
          <a:srcRect l="29398" t="27" r="101" b="8742"/>
          <a:stretch>
            <a:fillRect/>
          </a:stretch>
        </p:blipFill>
        <p:spPr bwMode="ltGray">
          <a:xfrm>
            <a:off x="4065588" y="0"/>
            <a:ext cx="41592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Copyright" hidden="1"/>
          <p:cNvSpPr txBox="1">
            <a:spLocks noChangeArrowheads="1"/>
          </p:cNvSpPr>
          <p:nvPr userDrawn="1"/>
        </p:nvSpPr>
        <p:spPr bwMode="auto">
          <a:xfrm rot="16200000">
            <a:off x="9486900" y="3921125"/>
            <a:ext cx="5133975" cy="98425"/>
          </a:xfrm>
          <a:prstGeom prst="rect">
            <a:avLst/>
          </a:prstGeom>
          <a:noFill/>
          <a:ln>
            <a:noFill/>
          </a:ln>
          <a:extLst>
            <a:ext uri="{909E8E84-426E-40dd-AFC4-6F175D3DCCD1}"/>
            <a:ext uri="{91240B29-F687-4f45-9708-019B960494DF}"/>
          </a:extLst>
        </p:spPr>
        <p:txBody>
          <a:bodyPr lIns="0" tIns="0" rIns="0" bIns="0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  <a:defRPr/>
            </a:pPr>
            <a:r>
              <a:rPr lang="en-US" sz="700">
                <a:solidFill>
                  <a:schemeClr val="bg1"/>
                </a:solidFill>
                <a:sym typeface="Trebuchet MS" pitchFamily="34" charset="0"/>
              </a:rPr>
              <a:t>Copyright © 2017 by The Boston Consulting Group, Inc. All rights reserved.</a:t>
            </a:r>
          </a:p>
        </p:txBody>
      </p:sp>
      <p:sp>
        <p:nvSpPr>
          <p:cNvPr id="6" name="TextBox 12"/>
          <p:cNvSpPr txBox="1">
            <a:spLocks noChangeArrowheads="1"/>
          </p:cNvSpPr>
          <p:nvPr userDrawn="1"/>
        </p:nvSpPr>
        <p:spPr bwMode="auto">
          <a:xfrm>
            <a:off x="11168063" y="6405563"/>
            <a:ext cx="381000" cy="153987"/>
          </a:xfrm>
          <a:prstGeom prst="rect">
            <a:avLst/>
          </a:prstGeom>
          <a:noFill/>
          <a:ln>
            <a:noFill/>
          </a:ln>
          <a:extLst>
            <a:ext uri="{909E8E84-426E-40dd-AFC4-6F175D3DCCD1}"/>
            <a:ext uri="{91240B29-F687-4f45-9708-019B960494DF}"/>
          </a:extLst>
        </p:spPr>
        <p:txBody>
          <a:bodyPr lIns="0" tIns="0" rIns="0" bIns="0" anchor="b">
            <a:spAutoFit/>
          </a:bodyPr>
          <a:lstStyle/>
          <a:p>
            <a:pPr algn="r">
              <a:defRPr/>
            </a:pPr>
            <a:fld id="{7E78109F-D4A9-4381-B0B2-6206D0835EEA}" type="slidenum">
              <a:rPr lang="en-US" sz="1000">
                <a:solidFill>
                  <a:schemeClr val="bg1"/>
                </a:solidFill>
                <a:sym typeface="Trebuchet MS" pitchFamily="34" charset="0"/>
              </a:rPr>
              <a:pPr algn="r">
                <a:defRPr/>
              </a:pPr>
              <a:t>‹#›</a:t>
            </a:fld>
            <a:endParaRPr lang="en-US" sz="1000">
              <a:solidFill>
                <a:schemeClr val="bg1"/>
              </a:solidFill>
              <a:sym typeface="Trebuchet MS" pitchFamily="34" charset="0"/>
            </a:endParaRPr>
          </a:p>
        </p:txBody>
      </p:sp>
      <p:sp>
        <p:nvSpPr>
          <p:cNvPr id="7" name="Rectangle 6"/>
          <p:cNvSpPr/>
          <p:nvPr userDrawn="1"/>
        </p:nvSpPr>
        <p:spPr bwMode="white">
          <a:xfrm>
            <a:off x="0" y="0"/>
            <a:ext cx="4079875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200" dirty="0">
              <a:solidFill>
                <a:schemeClr val="bg1"/>
              </a:solidFill>
              <a:sym typeface="Trebuchet MS" panose="020B0603020202020204" pitchFamily="34" charset="0"/>
            </a:endParaRPr>
          </a:p>
        </p:txBody>
      </p:sp>
      <p:sp>
        <p:nvSpPr>
          <p:cNvPr id="8" name="FooterSimple" hidden="1"/>
          <p:cNvSpPr txBox="1">
            <a:spLocks noChangeArrowheads="1"/>
          </p:cNvSpPr>
          <p:nvPr userDrawn="1">
            <p:custDataLst>
              <p:tags r:id="rId2"/>
            </p:custDataLst>
          </p:nvPr>
        </p:nvSpPr>
        <p:spPr bwMode="auto">
          <a:xfrm rot="16200000">
            <a:off x="10561638" y="5068887"/>
            <a:ext cx="2743200" cy="193675"/>
          </a:xfrm>
          <a:prstGeom prst="rect">
            <a:avLst/>
          </a:prstGeom>
          <a:noFill/>
          <a:ln>
            <a:noFill/>
          </a:ln>
          <a:extLst>
            <a:ext uri="{909E8E84-426E-40dd-AFC4-6F175D3DCCD1}"/>
            <a:ext uri="{91240B29-F687-4f45-9708-019B960494DF}"/>
          </a:extLst>
        </p:spPr>
        <p:txBody>
          <a:bodyPr lIns="0" tIns="0" rIns="0" bIns="0" anchor="b">
            <a:spAutoFit/>
          </a:bodyPr>
          <a:lstStyle>
            <a:lvl1pPr>
              <a:defRPr>
                <a:solidFill>
                  <a:schemeClr val="tx1"/>
                </a:solidFill>
                <a:latin typeface="Trebuchet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9pPr>
          </a:lstStyle>
          <a:p>
            <a:pPr>
              <a:lnSpc>
                <a:spcPct val="90000"/>
              </a:lnSpc>
              <a:spcAft>
                <a:spcPts val="600"/>
              </a:spcAft>
              <a:defRPr/>
            </a:pPr>
            <a:r>
              <a:rPr lang="en-US" sz="700">
                <a:solidFill>
                  <a:schemeClr val="bg1"/>
                </a:solidFill>
                <a:sym typeface="Trebuchet MS" charset="0"/>
              </a:rPr>
              <a:t>CanInfra Challenge Ideas Contest - Executive Summary Template 2.pptx</a:t>
            </a:r>
          </a:p>
        </p:txBody>
      </p:sp>
      <p:sp>
        <p:nvSpPr>
          <p:cNvPr id="27" name="Title 4"/>
          <p:cNvSpPr>
            <a:spLocks noGrp="1"/>
          </p:cNvSpPr>
          <p:nvPr>
            <p:ph type="title"/>
          </p:nvPr>
        </p:nvSpPr>
        <p:spPr>
          <a:xfrm>
            <a:off x="630000" y="2681103"/>
            <a:ext cx="3127881" cy="1495794"/>
          </a:xfrm>
          <a:prstGeom prst="rect">
            <a:avLst/>
          </a:prstGeom>
        </p:spPr>
        <p:txBody>
          <a:bodyPr anchor="ctr">
            <a:noAutofit/>
          </a:bodyPr>
          <a:lstStyle>
            <a:lvl1pPr>
              <a:defRPr sz="3200">
                <a:solidFill>
                  <a:schemeClr val="tx2"/>
                </a:solidFill>
                <a:latin typeface="+mj-lt"/>
                <a:sym typeface="Trebuchet MS" panose="020B0603020202020204" pitchFamily="34" charset="0"/>
              </a:defRPr>
            </a:lvl1pPr>
          </a:lstStyle>
          <a:p>
            <a:r>
              <a:rPr lang="en-CA" smtClean="0"/>
              <a:t>Click to edit Master title style</a:t>
            </a:r>
            <a:endParaRPr lang="en-US" dirty="0"/>
          </a:p>
        </p:txBody>
      </p:sp>
      <p:sp>
        <p:nvSpPr>
          <p:cNvPr id="9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  <a:latin typeface="+mn-lt"/>
                <a:sym typeface="Trebuchet MS" panose="020B0603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Green highlight">
    <p:bg>
      <p:bgPr>
        <a:gradFill rotWithShape="0">
          <a:gsLst>
            <a:gs pos="0">
              <a:schemeClr val="accent2"/>
            </a:gs>
            <a:gs pos="100000">
              <a:schemeClr val="tx2"/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6" hidden="1"/>
          <p:cNvGraphicFramePr>
            <a:graphicFrameLocks noChangeAspect="1"/>
          </p:cNvGraphicFramePr>
          <p:nvPr/>
        </p:nvGraphicFramePr>
        <p:xfrm>
          <a:off x="1588" y="1588"/>
          <a:ext cx="1587" cy="1587"/>
        </p:xfrm>
        <a:graphic>
          <a:graphicData uri="http://schemas.openxmlformats.org/presentationml/2006/ole">
            <p:oleObj spid="_x0000_s66562" name="think-cell Slide" r:id="rId4" imgW="38100" imgH="38100" progId="TCLayout.ActiveDocument.1">
              <p:embed/>
            </p:oleObj>
          </a:graphicData>
        </a:graphic>
      </p:graphicFrame>
      <p:pic>
        <p:nvPicPr>
          <p:cNvPr id="4" name="Picture 7"/>
          <p:cNvPicPr>
            <a:picLocks noChangeAspect="1"/>
          </p:cNvPicPr>
          <p:nvPr userDrawn="1"/>
        </p:nvPicPr>
        <p:blipFill>
          <a:blip r:embed="rId5"/>
          <a:srcRect l="29398" t="27" r="101" b="8742"/>
          <a:stretch>
            <a:fillRect/>
          </a:stretch>
        </p:blipFill>
        <p:spPr bwMode="ltGray">
          <a:xfrm>
            <a:off x="7165975" y="0"/>
            <a:ext cx="41592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4"/>
          <p:cNvSpPr/>
          <p:nvPr userDrawn="1"/>
        </p:nvSpPr>
        <p:spPr bwMode="white">
          <a:xfrm>
            <a:off x="0" y="0"/>
            <a:ext cx="7172325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200" dirty="0">
              <a:solidFill>
                <a:schemeClr val="bg1"/>
              </a:solidFill>
              <a:sym typeface="Trebuchet MS" panose="020B0603020202020204" pitchFamily="34" charset="0"/>
            </a:endParaRPr>
          </a:p>
        </p:txBody>
      </p:sp>
      <p:sp>
        <p:nvSpPr>
          <p:cNvPr id="6" name="Copyright" hidden="1"/>
          <p:cNvSpPr txBox="1">
            <a:spLocks noChangeArrowheads="1"/>
          </p:cNvSpPr>
          <p:nvPr userDrawn="1"/>
        </p:nvSpPr>
        <p:spPr bwMode="auto">
          <a:xfrm rot="16200000">
            <a:off x="9486900" y="3921125"/>
            <a:ext cx="5133975" cy="98425"/>
          </a:xfrm>
          <a:prstGeom prst="rect">
            <a:avLst/>
          </a:prstGeom>
          <a:noFill/>
          <a:ln>
            <a:noFill/>
          </a:ln>
          <a:extLst>
            <a:ext uri="{909E8E84-426E-40dd-AFC4-6F175D3DCCD1}"/>
            <a:ext uri="{91240B29-F687-4f45-9708-019B960494DF}"/>
          </a:extLst>
        </p:spPr>
        <p:txBody>
          <a:bodyPr lIns="0" tIns="0" rIns="0" bIns="0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  <a:defRPr/>
            </a:pPr>
            <a:r>
              <a:rPr lang="en-US" sz="700">
                <a:solidFill>
                  <a:schemeClr val="bg1"/>
                </a:solidFill>
                <a:sym typeface="Trebuchet MS" pitchFamily="34" charset="0"/>
              </a:rPr>
              <a:t>Copyright © 2017 by The Boston Consulting Group, Inc. All rights reserved.</a:t>
            </a:r>
          </a:p>
        </p:txBody>
      </p:sp>
      <p:sp>
        <p:nvSpPr>
          <p:cNvPr id="7" name="TextBox 13"/>
          <p:cNvSpPr txBox="1">
            <a:spLocks noChangeArrowheads="1"/>
          </p:cNvSpPr>
          <p:nvPr userDrawn="1"/>
        </p:nvSpPr>
        <p:spPr bwMode="auto">
          <a:xfrm>
            <a:off x="11168063" y="6405563"/>
            <a:ext cx="381000" cy="153987"/>
          </a:xfrm>
          <a:prstGeom prst="rect">
            <a:avLst/>
          </a:prstGeom>
          <a:noFill/>
          <a:ln>
            <a:noFill/>
          </a:ln>
          <a:extLst>
            <a:ext uri="{909E8E84-426E-40dd-AFC4-6F175D3DCCD1}"/>
            <a:ext uri="{91240B29-F687-4f45-9708-019B960494DF}"/>
          </a:extLst>
        </p:spPr>
        <p:txBody>
          <a:bodyPr lIns="0" tIns="0" rIns="0" bIns="0" anchor="b">
            <a:spAutoFit/>
          </a:bodyPr>
          <a:lstStyle/>
          <a:p>
            <a:pPr algn="r">
              <a:defRPr/>
            </a:pPr>
            <a:fld id="{3BD80933-9B75-48C5-94E2-EC7F5AF2A70C}" type="slidenum">
              <a:rPr lang="en-US" sz="1000">
                <a:solidFill>
                  <a:schemeClr val="bg1"/>
                </a:solidFill>
                <a:sym typeface="Trebuchet MS" pitchFamily="34" charset="0"/>
              </a:rPr>
              <a:pPr algn="r">
                <a:defRPr/>
              </a:pPr>
              <a:t>‹#›</a:t>
            </a:fld>
            <a:endParaRPr lang="en-US" sz="1000">
              <a:solidFill>
                <a:schemeClr val="bg1"/>
              </a:solidFill>
              <a:sym typeface="Trebuchet MS" pitchFamily="34" charset="0"/>
            </a:endParaRPr>
          </a:p>
        </p:txBody>
      </p:sp>
      <p:sp>
        <p:nvSpPr>
          <p:cNvPr id="8" name="FooterSimple" hidden="1"/>
          <p:cNvSpPr txBox="1">
            <a:spLocks noChangeArrowheads="1"/>
          </p:cNvSpPr>
          <p:nvPr userDrawn="1">
            <p:custDataLst>
              <p:tags r:id="rId2"/>
            </p:custDataLst>
          </p:nvPr>
        </p:nvSpPr>
        <p:spPr bwMode="auto">
          <a:xfrm rot="16200000">
            <a:off x="10561638" y="5068887"/>
            <a:ext cx="2743200" cy="193675"/>
          </a:xfrm>
          <a:prstGeom prst="rect">
            <a:avLst/>
          </a:prstGeom>
          <a:noFill/>
          <a:ln>
            <a:noFill/>
          </a:ln>
          <a:extLst>
            <a:ext uri="{909E8E84-426E-40dd-AFC4-6F175D3DCCD1}"/>
            <a:ext uri="{91240B29-F687-4f45-9708-019B960494DF}"/>
          </a:extLst>
        </p:spPr>
        <p:txBody>
          <a:bodyPr lIns="0" tIns="0" rIns="0" bIns="0" anchor="b">
            <a:spAutoFit/>
          </a:bodyPr>
          <a:lstStyle>
            <a:lvl1pPr>
              <a:defRPr>
                <a:solidFill>
                  <a:schemeClr val="tx1"/>
                </a:solidFill>
                <a:latin typeface="Trebuchet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9pPr>
          </a:lstStyle>
          <a:p>
            <a:pPr>
              <a:lnSpc>
                <a:spcPct val="90000"/>
              </a:lnSpc>
              <a:spcAft>
                <a:spcPts val="600"/>
              </a:spcAft>
              <a:defRPr/>
            </a:pPr>
            <a:r>
              <a:rPr lang="en-US" sz="700">
                <a:solidFill>
                  <a:schemeClr val="bg1"/>
                </a:solidFill>
                <a:sym typeface="Trebuchet MS" charset="0"/>
              </a:rPr>
              <a:t>CanInfra Challenge Ideas Contest - Executive Summary Template 2.pptx</a:t>
            </a:r>
          </a:p>
        </p:txBody>
      </p:sp>
      <p:sp>
        <p:nvSpPr>
          <p:cNvPr id="23" name="Title 3"/>
          <p:cNvSpPr>
            <a:spLocks noGrp="1"/>
          </p:cNvSpPr>
          <p:nvPr>
            <p:ph type="title"/>
          </p:nvPr>
        </p:nvSpPr>
        <p:spPr>
          <a:xfrm>
            <a:off x="630000" y="622800"/>
            <a:ext cx="6256800" cy="470898"/>
          </a:xfrm>
          <a:prstGeom prst="rect">
            <a:avLst/>
          </a:prstGeom>
        </p:spPr>
        <p:txBody>
          <a:bodyPr/>
          <a:lstStyle>
            <a:lvl1pPr marL="0" indent="0" algn="l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defRPr sz="3400" b="0" i="0" u="none" kern="1200" spc="0">
                <a:solidFill>
                  <a:schemeClr val="tx2">
                    <a:lumMod val="100000"/>
                  </a:schemeClr>
                </a:solidFill>
                <a:latin typeface="+mj-lt"/>
                <a:sym typeface="Trebuchet MS" panose="020B0603020202020204" pitchFamily="34" charset="0"/>
              </a:defRPr>
            </a:lvl1pPr>
          </a:lstStyle>
          <a:p>
            <a:pPr lvl="0"/>
            <a:r>
              <a:rPr lang="en-CA" smtClean="0"/>
              <a:t>Click to edit Master title style</a:t>
            </a:r>
            <a:endParaRPr lang="en-US" dirty="0"/>
          </a:p>
        </p:txBody>
      </p:sp>
      <p:sp>
        <p:nvSpPr>
          <p:cNvPr id="9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  <a:latin typeface="+mn-lt"/>
                <a:sym typeface="Trebuchet MS" panose="020B0603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Green one third">
    <p:bg>
      <p:bgPr>
        <a:gradFill rotWithShape="0">
          <a:gsLst>
            <a:gs pos="0">
              <a:schemeClr val="accent2"/>
            </a:gs>
            <a:gs pos="100000">
              <a:schemeClr val="tx2"/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6" hidden="1"/>
          <p:cNvGraphicFramePr>
            <a:graphicFrameLocks noChangeAspect="1"/>
          </p:cNvGraphicFramePr>
          <p:nvPr/>
        </p:nvGraphicFramePr>
        <p:xfrm>
          <a:off x="1588" y="1588"/>
          <a:ext cx="1587" cy="1587"/>
        </p:xfrm>
        <a:graphic>
          <a:graphicData uri="http://schemas.openxmlformats.org/presentationml/2006/ole">
            <p:oleObj spid="_x0000_s67586" name="think-cell Slide" r:id="rId4" imgW="38100" imgH="38100" progId="TCLayout.ActiveDocument.1">
              <p:embed/>
            </p:oleObj>
          </a:graphicData>
        </a:graphic>
      </p:graphicFrame>
      <p:pic>
        <p:nvPicPr>
          <p:cNvPr id="4" name="Picture 3"/>
          <p:cNvPicPr>
            <a:picLocks noChangeAspect="1"/>
          </p:cNvPicPr>
          <p:nvPr userDrawn="1"/>
        </p:nvPicPr>
        <p:blipFill rotWithShape="1">
          <a:blip r:embed="rId5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/>
            </a:extLst>
          </a:blip>
          <a:srcRect l="29398" t="8741" r="101" b="27"/>
          <a:stretch/>
        </p:blipFill>
        <p:spPr bwMode="ltGray">
          <a:xfrm flipH="1">
            <a:off x="3671068" y="0"/>
            <a:ext cx="416951" cy="6858000"/>
          </a:xfrm>
          <a:prstGeom prst="rect">
            <a:avLst/>
          </a:prstGeom>
        </p:spPr>
      </p:pic>
      <p:sp>
        <p:nvSpPr>
          <p:cNvPr id="5" name="Rectangle 4"/>
          <p:cNvSpPr/>
          <p:nvPr userDrawn="1"/>
        </p:nvSpPr>
        <p:spPr bwMode="white">
          <a:xfrm>
            <a:off x="4081463" y="-1588"/>
            <a:ext cx="8110537" cy="6859588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200" dirty="0">
              <a:solidFill>
                <a:schemeClr val="bg1"/>
              </a:solidFill>
              <a:sym typeface="Trebuchet MS" panose="020B0603020202020204" pitchFamily="34" charset="0"/>
            </a:endParaRPr>
          </a:p>
        </p:txBody>
      </p:sp>
      <p:sp>
        <p:nvSpPr>
          <p:cNvPr id="6" name="Copyright" hidden="1"/>
          <p:cNvSpPr txBox="1">
            <a:spLocks noChangeArrowheads="1"/>
          </p:cNvSpPr>
          <p:nvPr userDrawn="1"/>
        </p:nvSpPr>
        <p:spPr bwMode="auto">
          <a:xfrm rot="16200000">
            <a:off x="9486900" y="3921125"/>
            <a:ext cx="5133975" cy="98425"/>
          </a:xfrm>
          <a:prstGeom prst="rect">
            <a:avLst/>
          </a:prstGeom>
          <a:noFill/>
          <a:ln>
            <a:noFill/>
          </a:ln>
          <a:extLst>
            <a:ext uri="{909E8E84-426E-40dd-AFC4-6F175D3DCCD1}"/>
            <a:ext uri="{91240B29-F687-4f45-9708-019B960494DF}"/>
          </a:extLst>
        </p:spPr>
        <p:txBody>
          <a:bodyPr lIns="0" tIns="0" rIns="0" bIns="0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  <a:defRPr/>
            </a:pPr>
            <a:r>
              <a:rPr lang="en-US" sz="700">
                <a:solidFill>
                  <a:srgbClr val="7F7F7F"/>
                </a:solidFill>
                <a:sym typeface="Trebuchet MS" pitchFamily="34" charset="0"/>
              </a:rPr>
              <a:t>Copyright © 2017 by The Boston Consulting Group, Inc. All rights reserved.</a:t>
            </a:r>
          </a:p>
        </p:txBody>
      </p:sp>
      <p:sp>
        <p:nvSpPr>
          <p:cNvPr id="7" name="TextBox 13"/>
          <p:cNvSpPr txBox="1">
            <a:spLocks noChangeArrowheads="1"/>
          </p:cNvSpPr>
          <p:nvPr userDrawn="1"/>
        </p:nvSpPr>
        <p:spPr bwMode="auto">
          <a:xfrm>
            <a:off x="11168063" y="6405563"/>
            <a:ext cx="381000" cy="153987"/>
          </a:xfrm>
          <a:prstGeom prst="rect">
            <a:avLst/>
          </a:prstGeom>
          <a:noFill/>
          <a:ln>
            <a:noFill/>
          </a:ln>
          <a:extLst>
            <a:ext uri="{909E8E84-426E-40dd-AFC4-6F175D3DCCD1}"/>
            <a:ext uri="{91240B29-F687-4f45-9708-019B960494DF}"/>
          </a:extLst>
        </p:spPr>
        <p:txBody>
          <a:bodyPr lIns="0" tIns="0" rIns="0" bIns="0" anchor="b">
            <a:spAutoFit/>
          </a:bodyPr>
          <a:lstStyle/>
          <a:p>
            <a:pPr algn="r">
              <a:defRPr/>
            </a:pPr>
            <a:fld id="{878D28AB-089E-40FB-80C6-1CD67F741AE7}" type="slidenum">
              <a:rPr lang="en-US" sz="1000">
                <a:solidFill>
                  <a:srgbClr val="7F7F7F"/>
                </a:solidFill>
                <a:sym typeface="Trebuchet MS" pitchFamily="34" charset="0"/>
              </a:rPr>
              <a:pPr algn="r">
                <a:defRPr/>
              </a:pPr>
              <a:t>‹#›</a:t>
            </a:fld>
            <a:endParaRPr lang="en-US" sz="1000">
              <a:solidFill>
                <a:srgbClr val="7F7F7F"/>
              </a:solidFill>
              <a:sym typeface="Trebuchet MS" pitchFamily="34" charset="0"/>
            </a:endParaRPr>
          </a:p>
        </p:txBody>
      </p:sp>
      <p:sp>
        <p:nvSpPr>
          <p:cNvPr id="8" name="FooterSimple" hidden="1"/>
          <p:cNvSpPr txBox="1">
            <a:spLocks noChangeArrowheads="1"/>
          </p:cNvSpPr>
          <p:nvPr userDrawn="1">
            <p:custDataLst>
              <p:tags r:id="rId2"/>
            </p:custDataLst>
          </p:nvPr>
        </p:nvSpPr>
        <p:spPr bwMode="auto">
          <a:xfrm rot="16200000">
            <a:off x="10561638" y="5068887"/>
            <a:ext cx="2743200" cy="193675"/>
          </a:xfrm>
          <a:prstGeom prst="rect">
            <a:avLst/>
          </a:prstGeom>
          <a:noFill/>
          <a:ln>
            <a:noFill/>
          </a:ln>
          <a:extLst>
            <a:ext uri="{909E8E84-426E-40dd-AFC4-6F175D3DCCD1}"/>
            <a:ext uri="{91240B29-F687-4f45-9708-019B960494DF}"/>
          </a:extLst>
        </p:spPr>
        <p:txBody>
          <a:bodyPr lIns="0" tIns="0" rIns="0" bIns="0" anchor="b">
            <a:spAutoFit/>
          </a:bodyPr>
          <a:lstStyle>
            <a:lvl1pPr>
              <a:defRPr>
                <a:solidFill>
                  <a:schemeClr val="tx1"/>
                </a:solidFill>
                <a:latin typeface="Trebuchet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9pPr>
          </a:lstStyle>
          <a:p>
            <a:pPr>
              <a:lnSpc>
                <a:spcPct val="90000"/>
              </a:lnSpc>
              <a:spcAft>
                <a:spcPts val="600"/>
              </a:spcAft>
              <a:defRPr/>
            </a:pPr>
            <a:r>
              <a:rPr lang="en-US" sz="700">
                <a:solidFill>
                  <a:srgbClr val="7F7F7F"/>
                </a:solidFill>
                <a:sym typeface="Trebuchet MS" charset="0"/>
              </a:rPr>
              <a:t>CanInfra Challenge Ideas Contest - Executive Summary Template 2.pptx</a:t>
            </a:r>
          </a:p>
        </p:txBody>
      </p:sp>
      <p:sp>
        <p:nvSpPr>
          <p:cNvPr id="11" name="Title 4"/>
          <p:cNvSpPr>
            <a:spLocks noGrp="1"/>
          </p:cNvSpPr>
          <p:nvPr>
            <p:ph type="title"/>
          </p:nvPr>
        </p:nvSpPr>
        <p:spPr>
          <a:xfrm>
            <a:off x="630000" y="2681103"/>
            <a:ext cx="3127881" cy="1495794"/>
          </a:xfrm>
          <a:prstGeom prst="rect">
            <a:avLst/>
          </a:prstGeom>
        </p:spPr>
        <p:txBody>
          <a:bodyPr anchor="ctr">
            <a:noAutofit/>
          </a:bodyPr>
          <a:lstStyle>
            <a:lvl1pPr>
              <a:defRPr sz="3200">
                <a:solidFill>
                  <a:schemeClr val="bg1"/>
                </a:solidFill>
                <a:latin typeface="+mj-lt"/>
                <a:sym typeface="Trebuchet MS" panose="020B0603020202020204" pitchFamily="34" charset="0"/>
              </a:defRPr>
            </a:lvl1pPr>
          </a:lstStyle>
          <a:p>
            <a:r>
              <a:rPr lang="en-CA" smtClean="0"/>
              <a:t>Click to edit Master title style</a:t>
            </a:r>
            <a:endParaRPr lang="en-US" dirty="0"/>
          </a:p>
        </p:txBody>
      </p:sp>
      <p:sp>
        <p:nvSpPr>
          <p:cNvPr id="9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50000"/>
                  </a:schemeClr>
                </a:solidFill>
                <a:latin typeface="+mn-lt"/>
                <a:sym typeface="Trebuchet MS" panose="020B0603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Green half">
    <p:bg bwMode="grayWhite">
      <p:bgPr>
        <a:gradFill rotWithShape="0">
          <a:gsLst>
            <a:gs pos="0">
              <a:schemeClr val="accent2"/>
            </a:gs>
            <a:gs pos="100000">
              <a:schemeClr val="tx2"/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6" hidden="1"/>
          <p:cNvGraphicFramePr>
            <a:graphicFrameLocks noChangeAspect="1"/>
          </p:cNvGraphicFramePr>
          <p:nvPr/>
        </p:nvGraphicFramePr>
        <p:xfrm>
          <a:off x="1588" y="1588"/>
          <a:ext cx="1587" cy="1587"/>
        </p:xfrm>
        <a:graphic>
          <a:graphicData uri="http://schemas.openxmlformats.org/presentationml/2006/ole">
            <p:oleObj spid="_x0000_s68610" name="think-cell Slide" r:id="rId4" imgW="38100" imgH="38100" progId="TCLayout.ActiveDocument.1">
              <p:embed/>
            </p:oleObj>
          </a:graphicData>
        </a:graphic>
      </p:graphicFrame>
      <p:pic>
        <p:nvPicPr>
          <p:cNvPr id="5" name="Picture 4"/>
          <p:cNvPicPr>
            <a:picLocks noChangeAspect="1"/>
          </p:cNvPicPr>
          <p:nvPr userDrawn="1"/>
        </p:nvPicPr>
        <p:blipFill rotWithShape="1">
          <a:blip r:embed="rId5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/>
            </a:extLst>
          </a:blip>
          <a:srcRect l="29398" t="8741" r="101" b="27"/>
          <a:stretch/>
        </p:blipFill>
        <p:spPr bwMode="ltGray">
          <a:xfrm flipH="1">
            <a:off x="5689582" y="0"/>
            <a:ext cx="416951" cy="6858000"/>
          </a:xfrm>
          <a:prstGeom prst="rect">
            <a:avLst/>
          </a:prstGeom>
        </p:spPr>
      </p:pic>
      <p:sp>
        <p:nvSpPr>
          <p:cNvPr id="6" name="Rectangle 5"/>
          <p:cNvSpPr/>
          <p:nvPr userDrawn="1"/>
        </p:nvSpPr>
        <p:spPr>
          <a:xfrm>
            <a:off x="6096000" y="0"/>
            <a:ext cx="6096000" cy="6858000"/>
          </a:xfrm>
          <a:prstGeom prst="rect">
            <a:avLst/>
          </a:prstGeom>
          <a:solidFill>
            <a:schemeClr val="bg2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fontAlgn="auto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defRPr/>
            </a:pPr>
            <a:endParaRPr lang="en-US" sz="1200" dirty="0">
              <a:solidFill>
                <a:schemeClr val="bg1"/>
              </a:solidFill>
              <a:sym typeface="Trebuchet MS" panose="020B0603020202020204" pitchFamily="34" charset="0"/>
            </a:endParaRPr>
          </a:p>
        </p:txBody>
      </p:sp>
      <p:sp>
        <p:nvSpPr>
          <p:cNvPr id="7" name="TextBox 12"/>
          <p:cNvSpPr txBox="1">
            <a:spLocks noChangeArrowheads="1"/>
          </p:cNvSpPr>
          <p:nvPr userDrawn="1"/>
        </p:nvSpPr>
        <p:spPr bwMode="auto">
          <a:xfrm>
            <a:off x="11168063" y="6405563"/>
            <a:ext cx="381000" cy="153987"/>
          </a:xfrm>
          <a:prstGeom prst="rect">
            <a:avLst/>
          </a:prstGeom>
          <a:noFill/>
          <a:ln>
            <a:noFill/>
          </a:ln>
          <a:extLst>
            <a:ext uri="{909E8E84-426E-40dd-AFC4-6F175D3DCCD1}"/>
            <a:ext uri="{91240B29-F687-4f45-9708-019B960494DF}"/>
          </a:extLst>
        </p:spPr>
        <p:txBody>
          <a:bodyPr lIns="0" tIns="0" rIns="0" bIns="0" anchor="b">
            <a:spAutoFit/>
          </a:bodyPr>
          <a:lstStyle/>
          <a:p>
            <a:pPr algn="r">
              <a:defRPr/>
            </a:pPr>
            <a:fld id="{F3FA4562-21A3-402E-A06F-05E9F8D57340}" type="slidenum">
              <a:rPr lang="en-US" sz="1000">
                <a:solidFill>
                  <a:srgbClr val="7F7F7F"/>
                </a:solidFill>
                <a:sym typeface="Trebuchet MS" pitchFamily="34" charset="0"/>
              </a:rPr>
              <a:pPr algn="r">
                <a:defRPr/>
              </a:pPr>
              <a:t>‹#›</a:t>
            </a:fld>
            <a:endParaRPr lang="en-US" sz="800">
              <a:solidFill>
                <a:srgbClr val="7F7F7F"/>
              </a:solidFill>
              <a:sym typeface="Trebuchet MS" pitchFamily="34" charset="0"/>
            </a:endParaRPr>
          </a:p>
        </p:txBody>
      </p:sp>
      <p:sp>
        <p:nvSpPr>
          <p:cNvPr id="8" name="Copyright" hidden="1"/>
          <p:cNvSpPr txBox="1">
            <a:spLocks noChangeArrowheads="1"/>
          </p:cNvSpPr>
          <p:nvPr userDrawn="1"/>
        </p:nvSpPr>
        <p:spPr bwMode="auto">
          <a:xfrm rot="16200000">
            <a:off x="9486900" y="3921125"/>
            <a:ext cx="5133975" cy="98425"/>
          </a:xfrm>
          <a:prstGeom prst="rect">
            <a:avLst/>
          </a:prstGeom>
          <a:noFill/>
          <a:ln>
            <a:noFill/>
          </a:ln>
          <a:extLst>
            <a:ext uri="{909E8E84-426E-40dd-AFC4-6F175D3DCCD1}"/>
            <a:ext uri="{91240B29-F687-4f45-9708-019B960494DF}"/>
          </a:extLst>
        </p:spPr>
        <p:txBody>
          <a:bodyPr lIns="0" tIns="0" rIns="0" bIns="0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  <a:defRPr/>
            </a:pPr>
            <a:r>
              <a:rPr lang="en-US" sz="700">
                <a:solidFill>
                  <a:srgbClr val="7F7F7F"/>
                </a:solidFill>
                <a:sym typeface="Trebuchet MS" pitchFamily="34" charset="0"/>
              </a:rPr>
              <a:t>Copyright © 2017 by The Boston Consulting Group, Inc. All rights reserved.</a:t>
            </a:r>
          </a:p>
        </p:txBody>
      </p:sp>
      <p:sp>
        <p:nvSpPr>
          <p:cNvPr id="9" name="FooterSimple" hidden="1"/>
          <p:cNvSpPr txBox="1">
            <a:spLocks noChangeArrowheads="1"/>
          </p:cNvSpPr>
          <p:nvPr userDrawn="1">
            <p:custDataLst>
              <p:tags r:id="rId2"/>
            </p:custDataLst>
          </p:nvPr>
        </p:nvSpPr>
        <p:spPr bwMode="auto">
          <a:xfrm rot="16200000">
            <a:off x="10561638" y="5068887"/>
            <a:ext cx="2743200" cy="193675"/>
          </a:xfrm>
          <a:prstGeom prst="rect">
            <a:avLst/>
          </a:prstGeom>
          <a:noFill/>
          <a:ln>
            <a:noFill/>
          </a:ln>
          <a:extLst>
            <a:ext uri="{909E8E84-426E-40dd-AFC4-6F175D3DCCD1}"/>
            <a:ext uri="{91240B29-F687-4f45-9708-019B960494DF}"/>
          </a:extLst>
        </p:spPr>
        <p:txBody>
          <a:bodyPr lIns="0" tIns="0" rIns="0" bIns="0" anchor="b">
            <a:spAutoFit/>
          </a:bodyPr>
          <a:lstStyle>
            <a:lvl1pPr>
              <a:defRPr>
                <a:solidFill>
                  <a:schemeClr val="tx1"/>
                </a:solidFill>
                <a:latin typeface="Trebuchet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9pPr>
          </a:lstStyle>
          <a:p>
            <a:pPr>
              <a:lnSpc>
                <a:spcPct val="90000"/>
              </a:lnSpc>
              <a:spcAft>
                <a:spcPts val="600"/>
              </a:spcAft>
              <a:defRPr/>
            </a:pPr>
            <a:r>
              <a:rPr lang="en-US" sz="700">
                <a:solidFill>
                  <a:srgbClr val="7F7F7F"/>
                </a:solidFill>
                <a:sym typeface="Trebuchet MS" charset="0"/>
              </a:rPr>
              <a:t>CanInfra Challenge Ideas Contest - Executive Summary Template 2.pptx</a:t>
            </a:r>
          </a:p>
        </p:txBody>
      </p:sp>
      <p:sp>
        <p:nvSpPr>
          <p:cNvPr id="13" name="Picture Placeholder 18"/>
          <p:cNvSpPr>
            <a:spLocks noGrp="1"/>
          </p:cNvSpPr>
          <p:nvPr>
            <p:ph type="pic" sz="quarter" idx="14"/>
          </p:nvPr>
        </p:nvSpPr>
        <p:spPr>
          <a:xfrm>
            <a:off x="6092021" y="0"/>
            <a:ext cx="6099977" cy="6858000"/>
          </a:xfrm>
          <a:prstGeom prst="rect">
            <a:avLst/>
          </a:prstGeom>
          <a:noFill/>
        </p:spPr>
        <p:txBody>
          <a:bodyPr lIns="914400" tIns="914400" rIns="914400" bIns="914400"/>
          <a:lstStyle>
            <a:lvl1pPr algn="ctr">
              <a:defRPr sz="1800" baseline="0">
                <a:latin typeface="Trebuchet MS" panose="020B0603020202020204" pitchFamily="34" charset="0"/>
                <a:sym typeface="Trebuchet MS" panose="020B0603020202020204" pitchFamily="34" charset="0"/>
              </a:defRPr>
            </a:lvl1pPr>
          </a:lstStyle>
          <a:p>
            <a:pPr lvl="0"/>
            <a:r>
              <a:rPr lang="en-CA" noProof="0" smtClean="0">
                <a:sym typeface="Trebuchet MS" panose="020B0603020202020204" pitchFamily="34" charset="0"/>
              </a:rPr>
              <a:t>Drag picture to placeholder or click icon to add</a:t>
            </a:r>
            <a:endParaRPr lang="en-US" noProof="0" dirty="0">
              <a:sym typeface="Trebuchet MS" panose="020B0603020202020204" pitchFamily="34" charset="0"/>
            </a:endParaRPr>
          </a:p>
        </p:txBody>
      </p:sp>
      <p:sp>
        <p:nvSpPr>
          <p:cNvPr id="14" name="Title 1"/>
          <p:cNvSpPr>
            <a:spLocks noGrp="1"/>
          </p:cNvSpPr>
          <p:nvPr>
            <p:ph type="title"/>
          </p:nvPr>
        </p:nvSpPr>
        <p:spPr bwMode="black">
          <a:xfrm>
            <a:off x="630000" y="1785600"/>
            <a:ext cx="4388400" cy="3286800"/>
          </a:xfrm>
          <a:prstGeom prst="rect">
            <a:avLst/>
          </a:prstGeom>
          <a:noFill/>
        </p:spPr>
        <p:txBody>
          <a:bodyPr rIns="320040" anchor="ctr">
            <a:noAutofit/>
          </a:bodyPr>
          <a:lstStyle>
            <a:lvl1pPr>
              <a:defRPr sz="4400">
                <a:solidFill>
                  <a:schemeClr val="bg1"/>
                </a:solidFill>
                <a:latin typeface="+mj-lt"/>
                <a:sym typeface="Trebuchet MS" panose="020B0603020202020204" pitchFamily="34" charset="0"/>
              </a:defRPr>
            </a:lvl1pPr>
          </a:lstStyle>
          <a:p>
            <a:r>
              <a:rPr lang="en-CA" smtClean="0"/>
              <a:t>Click to edit Master title style</a:t>
            </a:r>
            <a:endParaRPr lang="en-US" dirty="0"/>
          </a:p>
        </p:txBody>
      </p:sp>
      <p:sp>
        <p:nvSpPr>
          <p:cNvPr id="10" name="Date Placeholder 2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50000"/>
                  </a:schemeClr>
                </a:solidFill>
                <a:latin typeface="+mn-lt"/>
                <a:sym typeface="Trebuchet MS" panose="020B0603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vmlDrawing" Target="../drawings/vmlDrawing1.v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oleObject" Target="../embeddings/oleObject1.bin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26" name="Object 1" hidden="1"/>
          <p:cNvGraphicFramePr>
            <a:graphicFrameLocks noChangeAspect="1"/>
          </p:cNvGraphicFramePr>
          <p:nvPr/>
        </p:nvGraphicFramePr>
        <p:xfrm>
          <a:off x="1588" y="1588"/>
          <a:ext cx="1587" cy="1587"/>
        </p:xfrm>
        <a:graphic>
          <a:graphicData uri="http://schemas.openxmlformats.org/presentationml/2006/ole">
            <p:oleObj spid="_x0000_s1026" name="think-cell Slide" r:id="rId22" imgW="38100" imgH="38100" progId="TCLayout.ActiveDocument.1">
              <p:embed/>
            </p:oleObj>
          </a:graphicData>
        </a:graphic>
      </p:graphicFrame>
      <p:sp>
        <p:nvSpPr>
          <p:cNvPr id="11" name="Date Placeholder 3"/>
          <p:cNvSpPr>
            <a:spLocks noGrp="1"/>
          </p:cNvSpPr>
          <p:nvPr>
            <p:ph type="dt" sz="half" idx="2"/>
          </p:nvPr>
        </p:nvSpPr>
        <p:spPr>
          <a:xfrm>
            <a:off x="9677400" y="6405563"/>
            <a:ext cx="1482725" cy="153987"/>
          </a:xfrm>
          <a:prstGeom prst="rect">
            <a:avLst/>
          </a:prstGeom>
        </p:spPr>
        <p:txBody>
          <a:bodyPr vert="horz" wrap="square" lIns="0" tIns="0" rIns="0" bIns="0" rtlCol="0" anchor="b">
            <a:spAutoFit/>
          </a:bodyPr>
          <a:lstStyle>
            <a:lvl1pPr algn="r" fontAlgn="auto">
              <a:spcBef>
                <a:spcPts val="0"/>
              </a:spcBef>
              <a:spcAft>
                <a:spcPts val="0"/>
              </a:spcAft>
              <a:defRPr sz="100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8" name="TextBox 11"/>
          <p:cNvSpPr txBox="1">
            <a:spLocks noChangeArrowheads="1"/>
          </p:cNvSpPr>
          <p:nvPr userDrawn="1"/>
        </p:nvSpPr>
        <p:spPr bwMode="auto">
          <a:xfrm>
            <a:off x="11168063" y="6405563"/>
            <a:ext cx="381000" cy="153987"/>
          </a:xfrm>
          <a:prstGeom prst="rect">
            <a:avLst/>
          </a:prstGeom>
          <a:noFill/>
          <a:ln>
            <a:noFill/>
          </a:ln>
          <a:extLst>
            <a:ext uri="{909E8E84-426E-40dd-AFC4-6F175D3DCCD1}"/>
            <a:ext uri="{91240B29-F687-4f45-9708-019B960494DF}"/>
          </a:extLst>
        </p:spPr>
        <p:txBody>
          <a:bodyPr lIns="0" tIns="0" rIns="0" bIns="0" anchor="b">
            <a:spAutoFit/>
          </a:bodyPr>
          <a:lstStyle/>
          <a:p>
            <a:pPr algn="r">
              <a:defRPr/>
            </a:pPr>
            <a:fld id="{5648A25E-C932-40A5-B516-2D20B3D73E7D}" type="slidenum">
              <a:rPr lang="en-US" sz="1000">
                <a:solidFill>
                  <a:srgbClr val="7F7F7F"/>
                </a:solidFill>
                <a:sym typeface="Trebuchet MS" pitchFamily="34" charset="0"/>
              </a:rPr>
              <a:pPr algn="r">
                <a:defRPr/>
              </a:pPr>
              <a:t>‹#›</a:t>
            </a:fld>
            <a:endParaRPr lang="en-US" sz="1000">
              <a:solidFill>
                <a:srgbClr val="7F7F7F"/>
              </a:solidFill>
              <a:sym typeface="Trebuchet MS" pitchFamily="34" charset="0"/>
            </a:endParaRPr>
          </a:p>
        </p:txBody>
      </p:sp>
      <p:sp>
        <p:nvSpPr>
          <p:cNvPr id="1030" name="Title Placeholder 1"/>
          <p:cNvSpPr>
            <a:spLocks noGrp="1"/>
          </p:cNvSpPr>
          <p:nvPr>
            <p:ph type="title"/>
          </p:nvPr>
        </p:nvSpPr>
        <p:spPr bwMode="auto">
          <a:xfrm>
            <a:off x="630238" y="622300"/>
            <a:ext cx="10933112" cy="333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smtClean="0">
                <a:sym typeface="Trebuchet MS" pitchFamily="34" charset="0"/>
              </a:rPr>
              <a:t>Click to add title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630238" y="1825625"/>
            <a:ext cx="10933112" cy="4351338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5"/>
            <a:r>
              <a:rPr lang="en-US" dirty="0"/>
              <a:t>Level six</a:t>
            </a:r>
          </a:p>
          <a:p>
            <a:pPr lvl="6"/>
            <a:r>
              <a:rPr lang="en-US" dirty="0"/>
              <a:t>Level seven</a:t>
            </a:r>
          </a:p>
          <a:p>
            <a:pPr lvl="7"/>
            <a:r>
              <a:rPr lang="en-US" dirty="0"/>
              <a:t>Level eight</a:t>
            </a:r>
          </a:p>
          <a:p>
            <a:pPr lvl="8"/>
            <a:r>
              <a:rPr lang="en-US" dirty="0"/>
              <a:t>Level nine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5376" r:id="rId1"/>
    <p:sldLayoutId id="2147485377" r:id="rId2"/>
    <p:sldLayoutId id="2147485378" r:id="rId3"/>
    <p:sldLayoutId id="2147485379" r:id="rId4"/>
    <p:sldLayoutId id="2147485380" r:id="rId5"/>
    <p:sldLayoutId id="2147485381" r:id="rId6"/>
    <p:sldLayoutId id="2147485382" r:id="rId7"/>
    <p:sldLayoutId id="2147485383" r:id="rId8"/>
    <p:sldLayoutId id="2147485384" r:id="rId9"/>
    <p:sldLayoutId id="2147485385" r:id="rId10"/>
    <p:sldLayoutId id="2147485386" r:id="rId11"/>
    <p:sldLayoutId id="2147485387" r:id="rId12"/>
    <p:sldLayoutId id="2147485388" r:id="rId13"/>
    <p:sldLayoutId id="2147485389" r:id="rId14"/>
    <p:sldLayoutId id="2147485390" r:id="rId15"/>
    <p:sldLayoutId id="2147485391" r:id="rId16"/>
    <p:sldLayoutId id="2147485392" r:id="rId17"/>
    <p:sldLayoutId id="2147485393" r:id="rId18"/>
    <p:sldLayoutId id="2147485394" r:id="rId19"/>
  </p:sldLayoutIdLst>
  <p:transition>
    <p:fade/>
  </p:transition>
  <p:timing>
    <p:tnLst>
      <p:par>
        <p:cTn id="1" dur="indefinite" restart="never" nodeType="tmRoot"/>
      </p:par>
    </p:tnLst>
  </p:timing>
  <p:hf sldNum="0" hdr="0" ftr="0" dt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00" kern="1200">
          <a:solidFill>
            <a:srgbClr val="FF0000"/>
          </a:solidFill>
          <a:latin typeface="+mj-lt"/>
          <a:ea typeface="MS PGothic" pitchFamily="34" charset="-128"/>
          <a:cs typeface="ＭＳ Ｐゴシック" charset="0"/>
          <a:sym typeface="Trebuchet MS" pitchFamily="34" charset="0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00">
          <a:solidFill>
            <a:srgbClr val="FF0000"/>
          </a:solidFill>
          <a:latin typeface="Trebuchet MS" charset="0"/>
          <a:ea typeface="MS PGothic" pitchFamily="34" charset="-128"/>
          <a:cs typeface="ＭＳ Ｐゴシック" charset="0"/>
          <a:sym typeface="Trebuchet MS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00">
          <a:solidFill>
            <a:srgbClr val="FF0000"/>
          </a:solidFill>
          <a:latin typeface="Trebuchet MS" charset="0"/>
          <a:ea typeface="MS PGothic" pitchFamily="34" charset="-128"/>
          <a:cs typeface="ＭＳ Ｐゴシック" charset="0"/>
          <a:sym typeface="Trebuchet MS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00">
          <a:solidFill>
            <a:srgbClr val="FF0000"/>
          </a:solidFill>
          <a:latin typeface="Trebuchet MS" charset="0"/>
          <a:ea typeface="MS PGothic" pitchFamily="34" charset="-128"/>
          <a:cs typeface="ＭＳ Ｐゴシック" charset="0"/>
          <a:sym typeface="Trebuchet MS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00">
          <a:solidFill>
            <a:srgbClr val="FF0000"/>
          </a:solidFill>
          <a:latin typeface="Trebuchet MS" charset="0"/>
          <a:ea typeface="MS PGothic" pitchFamily="34" charset="-128"/>
          <a:cs typeface="ＭＳ Ｐゴシック" charset="0"/>
          <a:sym typeface="Trebuchet MS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2400">
          <a:solidFill>
            <a:srgbClr val="FF0000"/>
          </a:solidFill>
          <a:latin typeface="Trebuchet MS" charset="0"/>
          <a:ea typeface="ＭＳ Ｐゴシック" charset="0"/>
          <a:cs typeface="ＭＳ Ｐゴシック" charset="0"/>
          <a:sym typeface="Trebuchet MS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2400">
          <a:solidFill>
            <a:srgbClr val="FF0000"/>
          </a:solidFill>
          <a:latin typeface="Trebuchet MS" charset="0"/>
          <a:ea typeface="ＭＳ Ｐゴシック" charset="0"/>
          <a:cs typeface="ＭＳ Ｐゴシック" charset="0"/>
          <a:sym typeface="Trebuchet MS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2400">
          <a:solidFill>
            <a:srgbClr val="FF0000"/>
          </a:solidFill>
          <a:latin typeface="Trebuchet MS" charset="0"/>
          <a:ea typeface="ＭＳ Ｐゴシック" charset="0"/>
          <a:cs typeface="ＭＳ Ｐゴシック" charset="0"/>
          <a:sym typeface="Trebuchet MS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2400">
          <a:solidFill>
            <a:srgbClr val="FF0000"/>
          </a:solidFill>
          <a:latin typeface="Trebuchet MS" charset="0"/>
          <a:ea typeface="ＭＳ Ｐゴシック" charset="0"/>
          <a:cs typeface="ＭＳ Ｐゴシック" charset="0"/>
          <a:sym typeface="Trebuchet MS" charset="0"/>
        </a:defRPr>
      </a:lvl9pPr>
    </p:titleStyle>
    <p:bodyStyle>
      <a:lvl1pPr marL="342900" indent="-342900" algn="l" rtl="0" eaLnBrk="0" fontAlgn="base" hangingPunct="0">
        <a:lnSpc>
          <a:spcPct val="110000"/>
        </a:lnSpc>
        <a:spcBef>
          <a:spcPts val="600"/>
        </a:spcBef>
        <a:spcAft>
          <a:spcPts val="300"/>
        </a:spcAft>
        <a:buFont typeface="Arial" charset="0"/>
        <a:buChar char="​"/>
        <a:defRPr lang="en-US" sz="1200" kern="1200">
          <a:solidFill>
            <a:schemeClr val="tx1"/>
          </a:solidFill>
          <a:latin typeface="+mn-lt"/>
          <a:ea typeface="MS PGothic" pitchFamily="34" charset="-128"/>
          <a:cs typeface="ＭＳ Ｐゴシック" charset="0"/>
          <a:sym typeface="Trebuchet MS" pitchFamily="34" charset="0"/>
        </a:defRPr>
      </a:lvl1pPr>
      <a:lvl2pPr marL="284163" indent="-171450" algn="l" rtl="0" eaLnBrk="0" fontAlgn="base" hangingPunct="0">
        <a:lnSpc>
          <a:spcPct val="90000"/>
        </a:lnSpc>
        <a:spcBef>
          <a:spcPct val="0"/>
        </a:spcBef>
        <a:spcAft>
          <a:spcPts val="300"/>
        </a:spcAft>
        <a:buClr>
          <a:schemeClr val="tx2"/>
        </a:buClr>
        <a:buFont typeface="Arial" charset="0"/>
        <a:buChar char="•"/>
        <a:defRPr lang="en-US" sz="1200" kern="1200">
          <a:solidFill>
            <a:schemeClr val="tx1"/>
          </a:solidFill>
          <a:latin typeface="+mn-lt"/>
          <a:ea typeface="MS PGothic" pitchFamily="34" charset="-128"/>
          <a:cs typeface="+mn-cs"/>
          <a:sym typeface="Trebuchet MS" pitchFamily="34" charset="0"/>
        </a:defRPr>
      </a:lvl2pPr>
      <a:lvl3pPr marL="511175" indent="-165100" algn="l" rtl="0" eaLnBrk="0" fontAlgn="base" hangingPunct="0">
        <a:lnSpc>
          <a:spcPct val="90000"/>
        </a:lnSpc>
        <a:spcBef>
          <a:spcPct val="0"/>
        </a:spcBef>
        <a:spcAft>
          <a:spcPts val="300"/>
        </a:spcAft>
        <a:buClr>
          <a:schemeClr val="tx2"/>
        </a:buClr>
        <a:buFont typeface="Trebuchet MS" pitchFamily="34" charset="0"/>
        <a:buChar char="–"/>
        <a:defRPr lang="en-US" sz="1200" kern="1200">
          <a:solidFill>
            <a:schemeClr val="tx1"/>
          </a:solidFill>
          <a:latin typeface="+mn-lt"/>
          <a:ea typeface="MS PGothic" pitchFamily="34" charset="-128"/>
          <a:cs typeface="+mn-cs"/>
          <a:sym typeface="Trebuchet MS" pitchFamily="34" charset="0"/>
        </a:defRPr>
      </a:lvl3pPr>
      <a:lvl4pPr marL="1600200" indent="-228600" algn="l" rtl="0" eaLnBrk="0" fontAlgn="base" hangingPunct="0">
        <a:lnSpc>
          <a:spcPct val="110000"/>
        </a:lnSpc>
        <a:spcBef>
          <a:spcPts val="300"/>
        </a:spcBef>
        <a:spcAft>
          <a:spcPts val="300"/>
        </a:spcAft>
        <a:buClr>
          <a:schemeClr val="tx2"/>
        </a:buClr>
        <a:buFont typeface="Arial" charset="0"/>
        <a:buChar char="​"/>
        <a:defRPr lang="en-US" sz="1600" kern="1200">
          <a:solidFill>
            <a:srgbClr val="FF0000"/>
          </a:solidFill>
          <a:latin typeface="+mn-lt"/>
          <a:ea typeface="MS PGothic" pitchFamily="34" charset="-128"/>
          <a:cs typeface="+mn-cs"/>
          <a:sym typeface="Trebuchet MS" pitchFamily="34" charset="0"/>
        </a:defRPr>
      </a:lvl4pPr>
      <a:lvl5pPr marL="2057400" indent="-228600" algn="l" rtl="0" eaLnBrk="0" fontAlgn="base" hangingPunct="0">
        <a:spcBef>
          <a:spcPct val="0"/>
        </a:spcBef>
        <a:spcAft>
          <a:spcPts val="300"/>
        </a:spcAft>
        <a:buFont typeface="Arial" charset="0"/>
        <a:buChar char="​"/>
        <a:defRPr lang="en-US" sz="1600" b="1" kern="1200">
          <a:solidFill>
            <a:schemeClr val="tx1"/>
          </a:solidFill>
          <a:latin typeface="+mn-lt"/>
          <a:ea typeface="MS PGothic" pitchFamily="34" charset="-128"/>
          <a:cs typeface="+mn-cs"/>
          <a:sym typeface="Trebuchet MS" pitchFamily="34" charset="0"/>
        </a:defRPr>
      </a:lvl5pPr>
      <a:lvl6pPr marL="269875" indent="-152400" algn="l" defTabSz="914400" rtl="0" eaLnBrk="1" latinLnBrk="0" hangingPunct="1">
        <a:lnSpc>
          <a:spcPct val="90000"/>
        </a:lnSpc>
        <a:spcBef>
          <a:spcPts val="0"/>
        </a:spcBef>
        <a:spcAft>
          <a:spcPts val="600"/>
        </a:spcAft>
        <a:buClr>
          <a:schemeClr val="tx2"/>
        </a:buClr>
        <a:buFont typeface="Arial" panose="020B0604020202020204" pitchFamily="34" charset="0"/>
        <a:buChar char="•"/>
        <a:defRPr lang="en-US" sz="1600" kern="1200" smtClean="0">
          <a:solidFill>
            <a:schemeClr val="tx1"/>
          </a:solidFill>
          <a:latin typeface="+mn-lt"/>
          <a:ea typeface="+mn-ea"/>
          <a:cs typeface="+mn-cs"/>
          <a:sym typeface="Trebuchet MS" panose="020B0603020202020204" pitchFamily="34" charset="0"/>
        </a:defRPr>
      </a:lvl6pPr>
      <a:lvl7pPr marL="0" indent="0" algn="l" defTabSz="914400" rtl="0" eaLnBrk="1" latinLnBrk="0" hangingPunct="1">
        <a:lnSpc>
          <a:spcPct val="90000"/>
        </a:lnSpc>
        <a:spcBef>
          <a:spcPts val="900"/>
        </a:spcBef>
        <a:spcAft>
          <a:spcPts val="900"/>
        </a:spcAft>
        <a:buFont typeface="Arial" panose="020B0604020202020204" pitchFamily="34" charset="0"/>
        <a:buChar char="​"/>
        <a:defRPr lang="en-US" sz="4400" kern="1200" baseline="0" smtClean="0">
          <a:solidFill>
            <a:schemeClr val="tx1"/>
          </a:solidFill>
          <a:latin typeface="+mn-lt"/>
          <a:ea typeface="+mn-ea"/>
          <a:cs typeface="+mn-cs"/>
          <a:sym typeface="Trebuchet MS" panose="020B0603020202020204" pitchFamily="34" charset="0"/>
        </a:defRPr>
      </a:lvl7pPr>
      <a:lvl8pPr marL="0" indent="0" algn="l" defTabSz="914400" rtl="0" eaLnBrk="1" latinLnBrk="0" hangingPunct="1">
        <a:lnSpc>
          <a:spcPct val="90000"/>
        </a:lnSpc>
        <a:spcBef>
          <a:spcPts val="900"/>
        </a:spcBef>
        <a:spcAft>
          <a:spcPts val="0"/>
        </a:spcAft>
        <a:buFont typeface="Arial" panose="020B0604020202020204" pitchFamily="34" charset="0"/>
        <a:buChar char="​"/>
        <a:defRPr lang="en-US" sz="5400" kern="1200" baseline="0" smtClean="0">
          <a:solidFill>
            <a:schemeClr val="tx2"/>
          </a:solidFill>
          <a:latin typeface="+mn-lt"/>
          <a:ea typeface="+mn-ea"/>
          <a:cs typeface="+mn-cs"/>
          <a:sym typeface="Trebuchet MS" panose="020B0603020202020204" pitchFamily="34" charset="0"/>
        </a:defRPr>
      </a:lvl8pPr>
      <a:lvl9pPr marL="0" indent="0" algn="l" defTabSz="914400" rtl="0" eaLnBrk="1" latinLnBrk="0" hangingPunct="1">
        <a:lnSpc>
          <a:spcPct val="100000"/>
        </a:lnSpc>
        <a:spcBef>
          <a:spcPts val="0"/>
        </a:spcBef>
        <a:spcAft>
          <a:spcPts val="900"/>
        </a:spcAft>
        <a:buFont typeface="Arial" panose="020B0604020202020204" pitchFamily="34" charset="0"/>
        <a:buChar char="​"/>
        <a:defRPr lang="en-US" sz="2400" kern="1200" baseline="0" dirty="0">
          <a:solidFill>
            <a:schemeClr val="tx2"/>
          </a:solidFill>
          <a:latin typeface="+mn-lt"/>
          <a:ea typeface="+mn-ea"/>
          <a:cs typeface="+mn-cs"/>
          <a:sym typeface="Trebuchet MS" panose="020B0603020202020204" pitchFamily="34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9.xml"/><Relationship Id="rId4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9.xml"/><Relationship Id="rId6" Type="http://schemas.openxmlformats.org/officeDocument/2006/relationships/image" Target="../media/image11.png"/><Relationship Id="rId5" Type="http://schemas.openxmlformats.org/officeDocument/2006/relationships/image" Target="../media/image8.png"/><Relationship Id="rId4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9.xml"/><Relationship Id="rId5" Type="http://schemas.openxmlformats.org/officeDocument/2006/relationships/image" Target="../media/image11.png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9.xml"/><Relationship Id="rId5" Type="http://schemas.openxmlformats.org/officeDocument/2006/relationships/image" Target="../media/image11.png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9.png"/><Relationship Id="rId7" Type="http://schemas.openxmlformats.org/officeDocument/2006/relationships/image" Target="../media/image1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9.xml"/><Relationship Id="rId6" Type="http://schemas.openxmlformats.org/officeDocument/2006/relationships/image" Target="../media/image13.png"/><Relationship Id="rId5" Type="http://schemas.openxmlformats.org/officeDocument/2006/relationships/image" Target="../media/image8.png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9.xml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9.png"/><Relationship Id="rId7" Type="http://schemas.openxmlformats.org/officeDocument/2006/relationships/image" Target="../media/image1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9.xml"/><Relationship Id="rId6" Type="http://schemas.openxmlformats.org/officeDocument/2006/relationships/image" Target="../media/image13.png"/><Relationship Id="rId5" Type="http://schemas.openxmlformats.org/officeDocument/2006/relationships/image" Target="../media/image11.png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3" name="Picture 3" descr="Caninfra INZEM background 1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2192000" cy="688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554" name="Rectangle 2"/>
          <p:cNvSpPr>
            <a:spLocks noChangeArrowheads="1"/>
          </p:cNvSpPr>
          <p:nvPr/>
        </p:nvSpPr>
        <p:spPr bwMode="auto">
          <a:xfrm>
            <a:off x="1585913" y="6135688"/>
            <a:ext cx="10606087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3600" b="1" u="sng">
                <a:solidFill>
                  <a:schemeClr val="bg1"/>
                </a:solidFill>
              </a:rPr>
              <a:t>Integrated Zero Emission (INZEM) Energy System</a:t>
            </a:r>
          </a:p>
        </p:txBody>
      </p:sp>
      <p:pic>
        <p:nvPicPr>
          <p:cNvPr id="23555" name="Picture 7"/>
          <p:cNvPicPr>
            <a:picLocks noChangeAspect="1" noChangeArrowheads="1"/>
          </p:cNvPicPr>
          <p:nvPr/>
        </p:nvPicPr>
        <p:blipFill>
          <a:blip r:embed="rId3"/>
          <a:srcRect t="12917" r="60139" b="7573"/>
          <a:stretch>
            <a:fillRect/>
          </a:stretch>
        </p:blipFill>
        <p:spPr bwMode="auto">
          <a:xfrm>
            <a:off x="4846638" y="2971800"/>
            <a:ext cx="4354512" cy="1857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0962" name="Group 83"/>
          <p:cNvGrpSpPr>
            <a:grpSpLocks/>
          </p:cNvGrpSpPr>
          <p:nvPr/>
        </p:nvGrpSpPr>
        <p:grpSpPr bwMode="auto">
          <a:xfrm>
            <a:off x="0" y="0"/>
            <a:ext cx="12192000" cy="6858000"/>
            <a:chOff x="0" y="-1"/>
            <a:chExt cx="12192000" cy="6858001"/>
          </a:xfrm>
        </p:grpSpPr>
        <p:pic>
          <p:nvPicPr>
            <p:cNvPr id="40990" name="Picture 87"/>
            <p:cNvPicPr>
              <a:picLocks noChangeAspect="1" noChangeArrowheads="1"/>
            </p:cNvPicPr>
            <p:nvPr/>
          </p:nvPicPr>
          <p:blipFill>
            <a:blip r:embed="rId3"/>
            <a:srcRect l="11118" t="24240" r="18132" b="9785"/>
            <a:stretch>
              <a:fillRect/>
            </a:stretch>
          </p:blipFill>
          <p:spPr bwMode="auto">
            <a:xfrm>
              <a:off x="0" y="0"/>
              <a:ext cx="12192000" cy="6858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0991" name="Picture 87"/>
            <p:cNvPicPr>
              <a:picLocks noChangeAspect="1" noChangeArrowheads="1"/>
            </p:cNvPicPr>
            <p:nvPr/>
          </p:nvPicPr>
          <p:blipFill>
            <a:blip r:embed="rId3"/>
            <a:srcRect l="11118" t="34612" r="81358" b="53439"/>
            <a:stretch>
              <a:fillRect/>
            </a:stretch>
          </p:blipFill>
          <p:spPr bwMode="auto">
            <a:xfrm>
              <a:off x="0" y="-1"/>
              <a:ext cx="1296537" cy="222458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0992" name="Picture 87"/>
            <p:cNvPicPr>
              <a:picLocks noChangeAspect="1" noChangeArrowheads="1"/>
            </p:cNvPicPr>
            <p:nvPr/>
          </p:nvPicPr>
          <p:blipFill>
            <a:blip r:embed="rId3"/>
            <a:srcRect l="11118" t="34351" r="74165" b="63681"/>
            <a:stretch>
              <a:fillRect/>
            </a:stretch>
          </p:blipFill>
          <p:spPr bwMode="auto">
            <a:xfrm>
              <a:off x="0" y="764275"/>
              <a:ext cx="2536209" cy="49131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40963" name="Rectangle 50"/>
          <p:cNvSpPr>
            <a:spLocks noChangeArrowheads="1"/>
          </p:cNvSpPr>
          <p:nvPr/>
        </p:nvSpPr>
        <p:spPr bwMode="auto">
          <a:xfrm>
            <a:off x="0" y="0"/>
            <a:ext cx="12192000" cy="6858000"/>
          </a:xfrm>
          <a:prstGeom prst="rect">
            <a:avLst/>
          </a:prstGeom>
          <a:solidFill>
            <a:srgbClr val="FFFFFF">
              <a:alpha val="41176"/>
            </a:srgbClr>
          </a:solidFill>
          <a:ln w="9525" algn="ctr">
            <a:noFill/>
            <a:round/>
            <a:headEnd/>
            <a:tailEnd/>
          </a:ln>
        </p:spPr>
        <p:txBody>
          <a:bodyPr/>
          <a:lstStyle/>
          <a:p>
            <a:endParaRPr lang="en-US" b="1">
              <a:latin typeface="Times New Roman" pitchFamily="18" charset="0"/>
            </a:endParaRPr>
          </a:p>
        </p:txBody>
      </p:sp>
      <p:sp>
        <p:nvSpPr>
          <p:cNvPr id="76" name="Rectangle 75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28575" cap="rnd">
            <a:solidFill>
              <a:schemeClr val="accent1"/>
            </a:solidFill>
            <a:prstDash val="solid"/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lnSpc>
                <a:spcPct val="90000"/>
              </a:lnSpc>
              <a:spcAft>
                <a:spcPts val="1000"/>
              </a:spcAft>
              <a:defRPr/>
            </a:pPr>
            <a:endParaRPr lang="en-US" sz="1200" dirty="0" err="1">
              <a:solidFill>
                <a:schemeClr val="bg1"/>
              </a:solidFill>
            </a:endParaRPr>
          </a:p>
        </p:txBody>
      </p:sp>
      <p:sp>
        <p:nvSpPr>
          <p:cNvPr id="40965" name="TextBox 45"/>
          <p:cNvSpPr txBox="1">
            <a:spLocks noChangeArrowheads="1"/>
          </p:cNvSpPr>
          <p:nvPr/>
        </p:nvSpPr>
        <p:spPr bwMode="auto">
          <a:xfrm>
            <a:off x="4195763" y="581025"/>
            <a:ext cx="7754937" cy="831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4800" b="1" u="sng">
                <a:solidFill>
                  <a:srgbClr val="125006"/>
                </a:solidFill>
              </a:rPr>
              <a:t>Climate Change Mitigation</a:t>
            </a:r>
          </a:p>
        </p:txBody>
      </p:sp>
      <p:pic>
        <p:nvPicPr>
          <p:cNvPr id="40966" name="Picture 7"/>
          <p:cNvPicPr>
            <a:picLocks noChangeAspect="1" noChangeArrowheads="1"/>
          </p:cNvPicPr>
          <p:nvPr/>
        </p:nvPicPr>
        <p:blipFill>
          <a:blip r:embed="rId4"/>
          <a:srcRect t="12917" r="4051" b="7573"/>
          <a:stretch>
            <a:fillRect/>
          </a:stretch>
        </p:blipFill>
        <p:spPr bwMode="auto">
          <a:xfrm>
            <a:off x="179388" y="0"/>
            <a:ext cx="3959225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3" name="Group 113"/>
          <p:cNvGrpSpPr>
            <a:grpSpLocks/>
          </p:cNvGrpSpPr>
          <p:nvPr/>
        </p:nvGrpSpPr>
        <p:grpSpPr bwMode="auto">
          <a:xfrm>
            <a:off x="2916238" y="5033963"/>
            <a:ext cx="6632575" cy="554037"/>
            <a:chOff x="2782888" y="5034198"/>
            <a:chExt cx="6632262" cy="554037"/>
          </a:xfrm>
        </p:grpSpPr>
        <p:grpSp>
          <p:nvGrpSpPr>
            <p:cNvPr id="40984" name="Group 111"/>
            <p:cNvGrpSpPr>
              <a:grpSpLocks/>
            </p:cNvGrpSpPr>
            <p:nvPr/>
          </p:nvGrpSpPr>
          <p:grpSpPr bwMode="auto">
            <a:xfrm>
              <a:off x="2782888" y="5034198"/>
              <a:ext cx="3908425" cy="554037"/>
              <a:chOff x="1954989" y="1268760"/>
              <a:chExt cx="3909083" cy="553998"/>
            </a:xfrm>
          </p:grpSpPr>
          <p:sp>
            <p:nvSpPr>
              <p:cNvPr id="40988" name="TextBox 45"/>
              <p:cNvSpPr txBox="1">
                <a:spLocks noChangeArrowheads="1"/>
              </p:cNvSpPr>
              <p:nvPr/>
            </p:nvSpPr>
            <p:spPr bwMode="auto">
              <a:xfrm>
                <a:off x="1954989" y="1268760"/>
                <a:ext cx="3909083" cy="55399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sz="3000" b="1"/>
                  <a:t>Take-home message:</a:t>
                </a:r>
              </a:p>
            </p:txBody>
          </p:sp>
          <p:cxnSp>
            <p:nvCxnSpPr>
              <p:cNvPr id="103" name="Straight Connector 102"/>
              <p:cNvCxnSpPr/>
              <p:nvPr/>
            </p:nvCxnSpPr>
            <p:spPr>
              <a:xfrm>
                <a:off x="2055013" y="1716403"/>
                <a:ext cx="3635816" cy="0"/>
              </a:xfrm>
              <a:prstGeom prst="line">
                <a:avLst/>
              </a:prstGeom>
              <a:ln w="28575" cap="rnd">
                <a:solidFill>
                  <a:schemeClr val="tx1"/>
                </a:solidFill>
                <a:prstDash val="solid"/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40985" name="Group 112"/>
            <p:cNvGrpSpPr>
              <a:grpSpLocks/>
            </p:cNvGrpSpPr>
            <p:nvPr/>
          </p:nvGrpSpPr>
          <p:grpSpPr bwMode="auto">
            <a:xfrm>
              <a:off x="7051931" y="5034237"/>
              <a:ext cx="2363219" cy="553998"/>
              <a:chOff x="7051931" y="5034237"/>
              <a:chExt cx="2363219" cy="553998"/>
            </a:xfrm>
          </p:grpSpPr>
          <p:sp>
            <p:nvSpPr>
              <p:cNvPr id="40986" name="TextBox 45"/>
              <p:cNvSpPr txBox="1">
                <a:spLocks noChangeArrowheads="1"/>
              </p:cNvSpPr>
              <p:nvPr/>
            </p:nvSpPr>
            <p:spPr bwMode="auto">
              <a:xfrm>
                <a:off x="7051931" y="5034237"/>
                <a:ext cx="2363219" cy="55399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 sz="3000" b="1"/>
                  <a:t>YES WE CAN</a:t>
                </a:r>
              </a:p>
            </p:txBody>
          </p:sp>
          <p:cxnSp>
            <p:nvCxnSpPr>
              <p:cNvPr id="112" name="Straight Connector 111"/>
              <p:cNvCxnSpPr/>
              <p:nvPr/>
            </p:nvCxnSpPr>
            <p:spPr bwMode="auto">
              <a:xfrm>
                <a:off x="7207042" y="5481873"/>
                <a:ext cx="2052541" cy="0"/>
              </a:xfrm>
              <a:prstGeom prst="line">
                <a:avLst/>
              </a:prstGeom>
              <a:ln w="28575" cap="rnd">
                <a:solidFill>
                  <a:schemeClr val="tx1"/>
                </a:solidFill>
                <a:prstDash val="solid"/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6" name="Group 32"/>
          <p:cNvGrpSpPr>
            <a:grpSpLocks/>
          </p:cNvGrpSpPr>
          <p:nvPr/>
        </p:nvGrpSpPr>
        <p:grpSpPr bwMode="auto">
          <a:xfrm>
            <a:off x="804863" y="1665288"/>
            <a:ext cx="11333162" cy="2954337"/>
            <a:chOff x="804863" y="1665288"/>
            <a:chExt cx="11333162" cy="2954337"/>
          </a:xfrm>
        </p:grpSpPr>
        <p:sp>
          <p:nvSpPr>
            <p:cNvPr id="40978" name="TextBox 45"/>
            <p:cNvSpPr txBox="1">
              <a:spLocks noChangeArrowheads="1"/>
            </p:cNvSpPr>
            <p:nvPr/>
          </p:nvSpPr>
          <p:spPr bwMode="auto">
            <a:xfrm>
              <a:off x="804863" y="3249613"/>
              <a:ext cx="11333162" cy="5524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US" sz="3000" b="1"/>
                <a:t>•  </a:t>
              </a:r>
              <a:r>
                <a:rPr lang="en-US" sz="3000" b="1" u="sng"/>
                <a:t>Replace</a:t>
              </a:r>
              <a:r>
                <a:rPr lang="en-US" sz="3000" b="1"/>
                <a:t> all fossil energy in Canada for more than 500 years</a:t>
              </a:r>
            </a:p>
          </p:txBody>
        </p:sp>
        <p:sp>
          <p:nvSpPr>
            <p:cNvPr id="40979" name="TextBox 45"/>
            <p:cNvSpPr txBox="1">
              <a:spLocks noChangeArrowheads="1"/>
            </p:cNvSpPr>
            <p:nvPr/>
          </p:nvSpPr>
          <p:spPr bwMode="auto">
            <a:xfrm>
              <a:off x="804863" y="2432050"/>
              <a:ext cx="10850562" cy="5540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US" sz="3000" b="1"/>
                <a:t>•  </a:t>
              </a:r>
              <a:r>
                <a:rPr lang="en-US" sz="3000" b="1" u="sng"/>
                <a:t>Recycle / eliminate</a:t>
              </a:r>
              <a:r>
                <a:rPr lang="en-US" sz="3000" b="1"/>
                <a:t> our radioactive nuclear fuel “waste”</a:t>
              </a:r>
            </a:p>
          </p:txBody>
        </p:sp>
        <p:sp>
          <p:nvSpPr>
            <p:cNvPr id="40980" name="TextBox 45"/>
            <p:cNvSpPr txBox="1">
              <a:spLocks noChangeArrowheads="1"/>
            </p:cNvSpPr>
            <p:nvPr/>
          </p:nvSpPr>
          <p:spPr bwMode="auto">
            <a:xfrm>
              <a:off x="852989" y="4065588"/>
              <a:ext cx="10812462" cy="5540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n-US" sz="3000" b="1"/>
                <a:t>•  </a:t>
              </a:r>
              <a:r>
                <a:rPr lang="en-US" sz="3000" b="1" u="sng"/>
                <a:t>Avoid</a:t>
              </a:r>
              <a:r>
                <a:rPr lang="en-US" sz="3000" b="1"/>
                <a:t> CO</a:t>
              </a:r>
              <a:r>
                <a:rPr lang="en-US" sz="3000" b="1" baseline="-25000"/>
                <a:t>2</a:t>
              </a:r>
              <a:r>
                <a:rPr lang="en-US" sz="3000" b="1"/>
                <a:t> emissions equiv. to 30% atm. content (Canada)</a:t>
              </a:r>
            </a:p>
          </p:txBody>
        </p:sp>
        <p:grpSp>
          <p:nvGrpSpPr>
            <p:cNvPr id="40981" name="Group 92"/>
            <p:cNvGrpSpPr>
              <a:grpSpLocks/>
            </p:cNvGrpSpPr>
            <p:nvPr/>
          </p:nvGrpSpPr>
          <p:grpSpPr bwMode="auto">
            <a:xfrm>
              <a:off x="922338" y="1665288"/>
              <a:ext cx="1954212" cy="584200"/>
              <a:chOff x="1093862" y="1150583"/>
              <a:chExt cx="1954381" cy="584775"/>
            </a:xfrm>
          </p:grpSpPr>
          <p:sp>
            <p:nvSpPr>
              <p:cNvPr id="40982" name="TextBox 45"/>
              <p:cNvSpPr txBox="1">
                <a:spLocks noChangeArrowheads="1"/>
              </p:cNvSpPr>
              <p:nvPr/>
            </p:nvSpPr>
            <p:spPr bwMode="auto">
              <a:xfrm>
                <a:off x="1093862" y="1150583"/>
                <a:ext cx="1954381" cy="58477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 sz="3200" b="1"/>
                  <a:t>Summary</a:t>
                </a:r>
              </a:p>
            </p:txBody>
          </p:sp>
          <p:cxnSp>
            <p:nvCxnSpPr>
              <p:cNvPr id="41" name="Straight Connector 40"/>
              <p:cNvCxnSpPr/>
              <p:nvPr/>
            </p:nvCxnSpPr>
            <p:spPr>
              <a:xfrm flipV="1">
                <a:off x="1166893" y="1640014"/>
                <a:ext cx="1765453" cy="0"/>
              </a:xfrm>
              <a:prstGeom prst="line">
                <a:avLst/>
              </a:prstGeom>
              <a:ln w="38100" cap="rnd">
                <a:solidFill>
                  <a:schemeClr val="tx1"/>
                </a:solidFill>
                <a:prstDash val="solid"/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8" name="Group 115"/>
          <p:cNvGrpSpPr>
            <a:grpSpLocks/>
          </p:cNvGrpSpPr>
          <p:nvPr/>
        </p:nvGrpSpPr>
        <p:grpSpPr bwMode="auto">
          <a:xfrm>
            <a:off x="8391525" y="1789113"/>
            <a:ext cx="4095750" cy="1314450"/>
            <a:chOff x="7981950" y="1524000"/>
            <a:chExt cx="4095750" cy="1314450"/>
          </a:xfrm>
        </p:grpSpPr>
        <p:grpSp>
          <p:nvGrpSpPr>
            <p:cNvPr id="40974" name="Group 109"/>
            <p:cNvGrpSpPr>
              <a:grpSpLocks/>
            </p:cNvGrpSpPr>
            <p:nvPr/>
          </p:nvGrpSpPr>
          <p:grpSpPr bwMode="auto">
            <a:xfrm>
              <a:off x="8344379" y="1700487"/>
              <a:ext cx="3474028" cy="923150"/>
              <a:chOff x="8344379" y="1700487"/>
              <a:chExt cx="3474028" cy="923150"/>
            </a:xfrm>
          </p:grpSpPr>
          <p:cxnSp>
            <p:nvCxnSpPr>
              <p:cNvPr id="31" name="Straight Connector 30"/>
              <p:cNvCxnSpPr/>
              <p:nvPr/>
            </p:nvCxnSpPr>
            <p:spPr bwMode="auto">
              <a:xfrm flipV="1">
                <a:off x="9859963" y="2262187"/>
                <a:ext cx="992187" cy="361950"/>
              </a:xfrm>
              <a:prstGeom prst="line">
                <a:avLst/>
              </a:prstGeom>
              <a:ln w="5715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0977" name="TextBox 45"/>
              <p:cNvSpPr txBox="1">
                <a:spLocks noChangeArrowheads="1"/>
              </p:cNvSpPr>
              <p:nvPr/>
            </p:nvSpPr>
            <p:spPr bwMode="auto">
              <a:xfrm>
                <a:off x="8344379" y="1700487"/>
                <a:ext cx="3474028" cy="55399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 sz="3000" b="1"/>
                  <a:t>100x more energy</a:t>
                </a:r>
              </a:p>
            </p:txBody>
          </p:sp>
        </p:grpSp>
        <p:sp>
          <p:nvSpPr>
            <p:cNvPr id="30" name="Oval 29"/>
            <p:cNvSpPr/>
            <p:nvPr/>
          </p:nvSpPr>
          <p:spPr>
            <a:xfrm>
              <a:off x="7981950" y="1524000"/>
              <a:ext cx="4095750" cy="1314450"/>
            </a:xfrm>
            <a:prstGeom prst="ellipse">
              <a:avLst/>
            </a:prstGeom>
            <a:noFill/>
            <a:ln w="57150" cap="rnd">
              <a:solidFill>
                <a:srgbClr val="C00000"/>
              </a:solidFill>
              <a:prstDash val="solid"/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lnSpc>
                  <a:spcPct val="90000"/>
                </a:lnSpc>
                <a:spcAft>
                  <a:spcPts val="1000"/>
                </a:spcAft>
                <a:defRPr/>
              </a:pPr>
              <a:endParaRPr lang="en-US" sz="1200" dirty="0" err="1">
                <a:solidFill>
                  <a:schemeClr val="bg1"/>
                </a:solidFill>
              </a:endParaRPr>
            </a:p>
          </p:txBody>
        </p:sp>
      </p:grpSp>
      <p:grpSp>
        <p:nvGrpSpPr>
          <p:cNvPr id="10" name="Group 37"/>
          <p:cNvGrpSpPr>
            <a:grpSpLocks/>
          </p:cNvGrpSpPr>
          <p:nvPr/>
        </p:nvGrpSpPr>
        <p:grpSpPr bwMode="auto">
          <a:xfrm>
            <a:off x="4243388" y="2419350"/>
            <a:ext cx="4471987" cy="2212975"/>
            <a:chOff x="1211774" y="2419263"/>
            <a:chExt cx="4471096" cy="2213040"/>
          </a:xfrm>
        </p:grpSpPr>
        <p:sp>
          <p:nvSpPr>
            <p:cNvPr id="40971" name="TextBox 45"/>
            <p:cNvSpPr txBox="1">
              <a:spLocks noChangeArrowheads="1"/>
            </p:cNvSpPr>
            <p:nvPr/>
          </p:nvSpPr>
          <p:spPr bwMode="auto">
            <a:xfrm>
              <a:off x="1211774" y="2419263"/>
              <a:ext cx="4471096" cy="5847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3200" b="1" u="sng"/>
                <a:t>Energy in the “waste”</a:t>
              </a:r>
            </a:p>
          </p:txBody>
        </p:sp>
        <p:sp>
          <p:nvSpPr>
            <p:cNvPr id="40972" name="TextBox 45"/>
            <p:cNvSpPr txBox="1">
              <a:spLocks noChangeArrowheads="1"/>
            </p:cNvSpPr>
            <p:nvPr/>
          </p:nvSpPr>
          <p:spPr bwMode="auto">
            <a:xfrm>
              <a:off x="1211774" y="3233396"/>
              <a:ext cx="2335319" cy="5847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3200" b="1" u="sng"/>
                <a:t>Technology</a:t>
              </a:r>
            </a:p>
          </p:txBody>
        </p:sp>
        <p:sp>
          <p:nvSpPr>
            <p:cNvPr id="40973" name="TextBox 45"/>
            <p:cNvSpPr txBox="1">
              <a:spLocks noChangeArrowheads="1"/>
            </p:cNvSpPr>
            <p:nvPr/>
          </p:nvSpPr>
          <p:spPr bwMode="auto">
            <a:xfrm>
              <a:off x="1211774" y="4047528"/>
              <a:ext cx="1869423" cy="5847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3200" b="1" u="sng"/>
                <a:t>Finances</a:t>
              </a:r>
            </a:p>
          </p:txBody>
        </p:sp>
      </p:grp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1986" name="Group 83"/>
          <p:cNvGrpSpPr>
            <a:grpSpLocks/>
          </p:cNvGrpSpPr>
          <p:nvPr/>
        </p:nvGrpSpPr>
        <p:grpSpPr bwMode="auto">
          <a:xfrm>
            <a:off x="0" y="0"/>
            <a:ext cx="12192000" cy="6858000"/>
            <a:chOff x="0" y="-1"/>
            <a:chExt cx="12192000" cy="6858001"/>
          </a:xfrm>
        </p:grpSpPr>
        <p:pic>
          <p:nvPicPr>
            <p:cNvPr id="42080" name="Picture 87"/>
            <p:cNvPicPr>
              <a:picLocks noChangeAspect="1" noChangeArrowheads="1"/>
            </p:cNvPicPr>
            <p:nvPr/>
          </p:nvPicPr>
          <p:blipFill>
            <a:blip r:embed="rId3"/>
            <a:srcRect l="11118" t="24240" r="18132" b="9785"/>
            <a:stretch>
              <a:fillRect/>
            </a:stretch>
          </p:blipFill>
          <p:spPr bwMode="auto">
            <a:xfrm>
              <a:off x="0" y="0"/>
              <a:ext cx="12192000" cy="6858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2081" name="Picture 87"/>
            <p:cNvPicPr>
              <a:picLocks noChangeAspect="1" noChangeArrowheads="1"/>
            </p:cNvPicPr>
            <p:nvPr/>
          </p:nvPicPr>
          <p:blipFill>
            <a:blip r:embed="rId3"/>
            <a:srcRect l="11118" t="34612" r="81358" b="53439"/>
            <a:stretch>
              <a:fillRect/>
            </a:stretch>
          </p:blipFill>
          <p:spPr bwMode="auto">
            <a:xfrm>
              <a:off x="0" y="-1"/>
              <a:ext cx="1296537" cy="222458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2082" name="Picture 87"/>
            <p:cNvPicPr>
              <a:picLocks noChangeAspect="1" noChangeArrowheads="1"/>
            </p:cNvPicPr>
            <p:nvPr/>
          </p:nvPicPr>
          <p:blipFill>
            <a:blip r:embed="rId3"/>
            <a:srcRect l="11118" t="34351" r="74165" b="63681"/>
            <a:stretch>
              <a:fillRect/>
            </a:stretch>
          </p:blipFill>
          <p:spPr bwMode="auto">
            <a:xfrm>
              <a:off x="0" y="764275"/>
              <a:ext cx="2536209" cy="49131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41987" name="Rectangle 50"/>
          <p:cNvSpPr>
            <a:spLocks noChangeArrowheads="1"/>
          </p:cNvSpPr>
          <p:nvPr/>
        </p:nvSpPr>
        <p:spPr bwMode="auto">
          <a:xfrm>
            <a:off x="0" y="0"/>
            <a:ext cx="12192000" cy="6858000"/>
          </a:xfrm>
          <a:prstGeom prst="rect">
            <a:avLst/>
          </a:prstGeom>
          <a:solidFill>
            <a:srgbClr val="FFFFFF">
              <a:alpha val="41176"/>
            </a:srgbClr>
          </a:solidFill>
          <a:ln w="9525" algn="ctr">
            <a:noFill/>
            <a:round/>
            <a:headEnd/>
            <a:tailEnd/>
          </a:ln>
        </p:spPr>
        <p:txBody>
          <a:bodyPr/>
          <a:lstStyle/>
          <a:p>
            <a:endParaRPr lang="en-US" b="1">
              <a:latin typeface="Times New Roman" pitchFamily="18" charset="0"/>
            </a:endParaRPr>
          </a:p>
        </p:txBody>
      </p:sp>
      <p:grpSp>
        <p:nvGrpSpPr>
          <p:cNvPr id="3" name="Group 66"/>
          <p:cNvGrpSpPr>
            <a:grpSpLocks/>
          </p:cNvGrpSpPr>
          <p:nvPr/>
        </p:nvGrpSpPr>
        <p:grpSpPr bwMode="auto">
          <a:xfrm>
            <a:off x="2241550" y="2560638"/>
            <a:ext cx="8583613" cy="1158875"/>
            <a:chOff x="2040470" y="2560193"/>
            <a:chExt cx="8582265" cy="1160540"/>
          </a:xfrm>
        </p:grpSpPr>
        <p:grpSp>
          <p:nvGrpSpPr>
            <p:cNvPr id="42064" name="Group 25"/>
            <p:cNvGrpSpPr>
              <a:grpSpLocks/>
            </p:cNvGrpSpPr>
            <p:nvPr/>
          </p:nvGrpSpPr>
          <p:grpSpPr bwMode="auto">
            <a:xfrm>
              <a:off x="2040470" y="2560193"/>
              <a:ext cx="8485233" cy="638122"/>
              <a:chOff x="1930108" y="2512895"/>
              <a:chExt cx="8485233" cy="638122"/>
            </a:xfrm>
          </p:grpSpPr>
          <p:sp>
            <p:nvSpPr>
              <p:cNvPr id="42066" name="AutoShape 11"/>
              <p:cNvSpPr>
                <a:spLocks noChangeArrowheads="1"/>
              </p:cNvSpPr>
              <p:nvPr/>
            </p:nvSpPr>
            <p:spPr bwMode="auto">
              <a:xfrm>
                <a:off x="1930108" y="2512895"/>
                <a:ext cx="633807" cy="638122"/>
              </a:xfrm>
              <a:prstGeom prst="cube">
                <a:avLst>
                  <a:gd name="adj" fmla="val 25000"/>
                </a:avLst>
              </a:prstGeom>
              <a:solidFill>
                <a:srgbClr val="000000"/>
              </a:solidFill>
              <a:ln w="9525">
                <a:solidFill>
                  <a:srgbClr val="FFFFFF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067" name="AutoShape 11"/>
              <p:cNvSpPr>
                <a:spLocks noChangeArrowheads="1"/>
              </p:cNvSpPr>
              <p:nvPr/>
            </p:nvSpPr>
            <p:spPr bwMode="auto">
              <a:xfrm>
                <a:off x="2534064" y="2512895"/>
                <a:ext cx="633807" cy="638122"/>
              </a:xfrm>
              <a:prstGeom prst="cube">
                <a:avLst>
                  <a:gd name="adj" fmla="val 25000"/>
                </a:avLst>
              </a:prstGeom>
              <a:solidFill>
                <a:srgbClr val="000000"/>
              </a:solidFill>
              <a:ln w="9525">
                <a:solidFill>
                  <a:srgbClr val="FFFFFF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068" name="AutoShape 11"/>
              <p:cNvSpPr>
                <a:spLocks noChangeArrowheads="1"/>
              </p:cNvSpPr>
              <p:nvPr/>
            </p:nvSpPr>
            <p:spPr bwMode="auto">
              <a:xfrm>
                <a:off x="3138020" y="2512895"/>
                <a:ext cx="633807" cy="638122"/>
              </a:xfrm>
              <a:prstGeom prst="cube">
                <a:avLst>
                  <a:gd name="adj" fmla="val 25000"/>
                </a:avLst>
              </a:prstGeom>
              <a:solidFill>
                <a:srgbClr val="000000"/>
              </a:solidFill>
              <a:ln w="9525">
                <a:solidFill>
                  <a:srgbClr val="FFFFFF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069" name="AutoShape 11"/>
              <p:cNvSpPr>
                <a:spLocks noChangeArrowheads="1"/>
              </p:cNvSpPr>
              <p:nvPr/>
            </p:nvSpPr>
            <p:spPr bwMode="auto">
              <a:xfrm>
                <a:off x="3741976" y="2512895"/>
                <a:ext cx="633807" cy="638122"/>
              </a:xfrm>
              <a:prstGeom prst="cube">
                <a:avLst>
                  <a:gd name="adj" fmla="val 25000"/>
                </a:avLst>
              </a:prstGeom>
              <a:solidFill>
                <a:srgbClr val="000000"/>
              </a:solidFill>
              <a:ln w="9525">
                <a:solidFill>
                  <a:srgbClr val="FFFFFF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070" name="AutoShape 11"/>
              <p:cNvSpPr>
                <a:spLocks noChangeArrowheads="1"/>
              </p:cNvSpPr>
              <p:nvPr/>
            </p:nvSpPr>
            <p:spPr bwMode="auto">
              <a:xfrm>
                <a:off x="4345932" y="2512895"/>
                <a:ext cx="633807" cy="638122"/>
              </a:xfrm>
              <a:prstGeom prst="cube">
                <a:avLst>
                  <a:gd name="adj" fmla="val 25000"/>
                </a:avLst>
              </a:prstGeom>
              <a:solidFill>
                <a:srgbClr val="000000"/>
              </a:solidFill>
              <a:ln w="9525">
                <a:solidFill>
                  <a:srgbClr val="FFFFFF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071" name="AutoShape 11"/>
              <p:cNvSpPr>
                <a:spLocks noChangeArrowheads="1"/>
              </p:cNvSpPr>
              <p:nvPr/>
            </p:nvSpPr>
            <p:spPr bwMode="auto">
              <a:xfrm>
                <a:off x="4949888" y="2512895"/>
                <a:ext cx="633807" cy="638122"/>
              </a:xfrm>
              <a:prstGeom prst="cube">
                <a:avLst>
                  <a:gd name="adj" fmla="val 25000"/>
                </a:avLst>
              </a:prstGeom>
              <a:solidFill>
                <a:srgbClr val="000000"/>
              </a:solidFill>
              <a:ln w="9525">
                <a:solidFill>
                  <a:srgbClr val="FFFFFF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072" name="AutoShape 11"/>
              <p:cNvSpPr>
                <a:spLocks noChangeArrowheads="1"/>
              </p:cNvSpPr>
              <p:nvPr/>
            </p:nvSpPr>
            <p:spPr bwMode="auto">
              <a:xfrm>
                <a:off x="5553844" y="2512895"/>
                <a:ext cx="633807" cy="638122"/>
              </a:xfrm>
              <a:prstGeom prst="cube">
                <a:avLst>
                  <a:gd name="adj" fmla="val 25000"/>
                </a:avLst>
              </a:prstGeom>
              <a:solidFill>
                <a:srgbClr val="000000"/>
              </a:solidFill>
              <a:ln w="9525">
                <a:solidFill>
                  <a:srgbClr val="FFFFFF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073" name="AutoShape 11"/>
              <p:cNvSpPr>
                <a:spLocks noChangeArrowheads="1"/>
              </p:cNvSpPr>
              <p:nvPr/>
            </p:nvSpPr>
            <p:spPr bwMode="auto">
              <a:xfrm>
                <a:off x="6157800" y="2512895"/>
                <a:ext cx="633807" cy="638122"/>
              </a:xfrm>
              <a:prstGeom prst="cube">
                <a:avLst>
                  <a:gd name="adj" fmla="val 25000"/>
                </a:avLst>
              </a:prstGeom>
              <a:solidFill>
                <a:srgbClr val="000000"/>
              </a:solidFill>
              <a:ln w="9525">
                <a:solidFill>
                  <a:srgbClr val="FFFFFF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074" name="AutoShape 11"/>
              <p:cNvSpPr>
                <a:spLocks noChangeArrowheads="1"/>
              </p:cNvSpPr>
              <p:nvPr/>
            </p:nvSpPr>
            <p:spPr bwMode="auto">
              <a:xfrm>
                <a:off x="6761756" y="2512895"/>
                <a:ext cx="633807" cy="638122"/>
              </a:xfrm>
              <a:prstGeom prst="cube">
                <a:avLst>
                  <a:gd name="adj" fmla="val 25000"/>
                </a:avLst>
              </a:prstGeom>
              <a:solidFill>
                <a:srgbClr val="000000"/>
              </a:solidFill>
              <a:ln w="9525">
                <a:solidFill>
                  <a:srgbClr val="FFFFFF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075" name="AutoShape 11"/>
              <p:cNvSpPr>
                <a:spLocks noChangeArrowheads="1"/>
              </p:cNvSpPr>
              <p:nvPr/>
            </p:nvSpPr>
            <p:spPr bwMode="auto">
              <a:xfrm>
                <a:off x="7365712" y="2512895"/>
                <a:ext cx="633807" cy="638122"/>
              </a:xfrm>
              <a:prstGeom prst="cube">
                <a:avLst>
                  <a:gd name="adj" fmla="val 25000"/>
                </a:avLst>
              </a:prstGeom>
              <a:solidFill>
                <a:srgbClr val="000000"/>
              </a:solidFill>
              <a:ln w="9525">
                <a:solidFill>
                  <a:srgbClr val="FFFFFF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076" name="AutoShape 11"/>
              <p:cNvSpPr>
                <a:spLocks noChangeArrowheads="1"/>
              </p:cNvSpPr>
              <p:nvPr/>
            </p:nvSpPr>
            <p:spPr bwMode="auto">
              <a:xfrm>
                <a:off x="7969668" y="2512895"/>
                <a:ext cx="633807" cy="638122"/>
              </a:xfrm>
              <a:prstGeom prst="cube">
                <a:avLst>
                  <a:gd name="adj" fmla="val 25000"/>
                </a:avLst>
              </a:prstGeom>
              <a:solidFill>
                <a:srgbClr val="000000"/>
              </a:solidFill>
              <a:ln w="9525">
                <a:solidFill>
                  <a:srgbClr val="FFFFFF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077" name="AutoShape 11"/>
              <p:cNvSpPr>
                <a:spLocks noChangeArrowheads="1"/>
              </p:cNvSpPr>
              <p:nvPr/>
            </p:nvSpPr>
            <p:spPr bwMode="auto">
              <a:xfrm>
                <a:off x="8573624" y="2512895"/>
                <a:ext cx="633807" cy="638122"/>
              </a:xfrm>
              <a:prstGeom prst="cube">
                <a:avLst>
                  <a:gd name="adj" fmla="val 25000"/>
                </a:avLst>
              </a:prstGeom>
              <a:solidFill>
                <a:srgbClr val="000000"/>
              </a:solidFill>
              <a:ln w="9525">
                <a:solidFill>
                  <a:srgbClr val="FFFFFF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078" name="AutoShape 11"/>
              <p:cNvSpPr>
                <a:spLocks noChangeArrowheads="1"/>
              </p:cNvSpPr>
              <p:nvPr/>
            </p:nvSpPr>
            <p:spPr bwMode="auto">
              <a:xfrm>
                <a:off x="9177580" y="2512895"/>
                <a:ext cx="633807" cy="638122"/>
              </a:xfrm>
              <a:prstGeom prst="cube">
                <a:avLst>
                  <a:gd name="adj" fmla="val 25000"/>
                </a:avLst>
              </a:prstGeom>
              <a:solidFill>
                <a:srgbClr val="000000"/>
              </a:solidFill>
              <a:ln w="9525">
                <a:solidFill>
                  <a:srgbClr val="FFFFFF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079" name="AutoShape 11"/>
              <p:cNvSpPr>
                <a:spLocks noChangeArrowheads="1"/>
              </p:cNvSpPr>
              <p:nvPr/>
            </p:nvSpPr>
            <p:spPr bwMode="auto">
              <a:xfrm>
                <a:off x="9781534" y="2512895"/>
                <a:ext cx="633807" cy="638122"/>
              </a:xfrm>
              <a:prstGeom prst="cube">
                <a:avLst>
                  <a:gd name="adj" fmla="val 25000"/>
                </a:avLst>
              </a:prstGeom>
              <a:solidFill>
                <a:srgbClr val="000000"/>
              </a:solidFill>
              <a:ln w="9525">
                <a:solidFill>
                  <a:srgbClr val="FFFFFF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42065" name="Rectangle 2"/>
            <p:cNvSpPr>
              <a:spLocks noChangeArrowheads="1"/>
            </p:cNvSpPr>
            <p:nvPr/>
          </p:nvSpPr>
          <p:spPr bwMode="auto">
            <a:xfrm>
              <a:off x="2277861" y="3258593"/>
              <a:ext cx="8344874" cy="4621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US" b="1"/>
                <a:t>5 billion such cube volumes of used CANDU fuel “waste”</a:t>
              </a:r>
            </a:p>
          </p:txBody>
        </p:sp>
      </p:grpSp>
      <p:grpSp>
        <p:nvGrpSpPr>
          <p:cNvPr id="5" name="Group 49"/>
          <p:cNvGrpSpPr>
            <a:grpSpLocks/>
          </p:cNvGrpSpPr>
          <p:nvPr/>
        </p:nvGrpSpPr>
        <p:grpSpPr bwMode="auto">
          <a:xfrm>
            <a:off x="2279650" y="2738438"/>
            <a:ext cx="8280400" cy="377825"/>
            <a:chOff x="2283439" y="1385153"/>
            <a:chExt cx="8280600" cy="378090"/>
          </a:xfrm>
        </p:grpSpPr>
        <p:pic>
          <p:nvPicPr>
            <p:cNvPr id="42050" name="Picture 117"/>
            <p:cNvPicPr>
              <a:picLocks noChangeAspect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2283439" y="1385153"/>
              <a:ext cx="432000" cy="37809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2051" name="Picture 118"/>
            <p:cNvPicPr>
              <a:picLocks noChangeAspect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10132039" y="1385153"/>
              <a:ext cx="432000" cy="37809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2052" name="Picture 120"/>
            <p:cNvPicPr>
              <a:picLocks noChangeAspect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2869593" y="1385153"/>
              <a:ext cx="432000" cy="37809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2053" name="Picture 121"/>
            <p:cNvPicPr>
              <a:picLocks noChangeAspect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3474797" y="1385153"/>
              <a:ext cx="432000" cy="37809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2054" name="Picture 122"/>
            <p:cNvPicPr>
              <a:picLocks noChangeAspect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4080001" y="1385153"/>
              <a:ext cx="432000" cy="37809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2055" name="Picture 123"/>
            <p:cNvPicPr>
              <a:picLocks noChangeAspect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4685205" y="1385153"/>
              <a:ext cx="432000" cy="37809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2056" name="Picture 124"/>
            <p:cNvPicPr>
              <a:picLocks noChangeAspect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5290409" y="1385153"/>
              <a:ext cx="432000" cy="37809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2057" name="Picture 125"/>
            <p:cNvPicPr>
              <a:picLocks noChangeAspect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5895613" y="1385153"/>
              <a:ext cx="432000" cy="37809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2058" name="Picture 126"/>
            <p:cNvPicPr>
              <a:picLocks noChangeAspect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6500817" y="1385153"/>
              <a:ext cx="432000" cy="37809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2059" name="Picture 127"/>
            <p:cNvPicPr>
              <a:picLocks noChangeAspect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7106021" y="1385153"/>
              <a:ext cx="432000" cy="37809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2060" name="Picture 128"/>
            <p:cNvPicPr>
              <a:picLocks noChangeAspect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7711225" y="1385153"/>
              <a:ext cx="432000" cy="37809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2061" name="Picture 129"/>
            <p:cNvPicPr>
              <a:picLocks noChangeAspect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8316429" y="1385153"/>
              <a:ext cx="432000" cy="37809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2062" name="Picture 130"/>
            <p:cNvPicPr>
              <a:picLocks noChangeAspect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8921633" y="1385153"/>
              <a:ext cx="432000" cy="37809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2063" name="Picture 131"/>
            <p:cNvPicPr>
              <a:picLocks noChangeAspect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9526837" y="1385153"/>
              <a:ext cx="432000" cy="37809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41990" name="TextBox 45"/>
          <p:cNvSpPr txBox="1">
            <a:spLocks noChangeArrowheads="1"/>
          </p:cNvSpPr>
          <p:nvPr/>
        </p:nvSpPr>
        <p:spPr bwMode="auto">
          <a:xfrm>
            <a:off x="1490663" y="1331913"/>
            <a:ext cx="1874837" cy="554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3000" b="1"/>
              <a:t>Energy in</a:t>
            </a:r>
          </a:p>
        </p:txBody>
      </p:sp>
      <p:grpSp>
        <p:nvGrpSpPr>
          <p:cNvPr id="6" name="Group 96"/>
          <p:cNvGrpSpPr>
            <a:grpSpLocks/>
          </p:cNvGrpSpPr>
          <p:nvPr/>
        </p:nvGrpSpPr>
        <p:grpSpPr bwMode="auto">
          <a:xfrm>
            <a:off x="5313363" y="3033713"/>
            <a:ext cx="2360612" cy="823912"/>
            <a:chOff x="5439103" y="3112281"/>
            <a:chExt cx="2361246" cy="824894"/>
          </a:xfrm>
        </p:grpSpPr>
        <p:sp>
          <p:nvSpPr>
            <p:cNvPr id="98" name="Rectangle 97"/>
            <p:cNvSpPr/>
            <p:nvPr/>
          </p:nvSpPr>
          <p:spPr>
            <a:xfrm>
              <a:off x="5864667" y="3185393"/>
              <a:ext cx="1560931" cy="661187"/>
            </a:xfrm>
            <a:prstGeom prst="rect">
              <a:avLst/>
            </a:prstGeom>
            <a:solidFill>
              <a:schemeClr val="bg1"/>
            </a:solidFill>
            <a:ln w="9525" cap="rnd">
              <a:noFill/>
              <a:prstDash val="sysDot"/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lnSpc>
                  <a:spcPct val="90000"/>
                </a:lnSpc>
                <a:spcAft>
                  <a:spcPts val="1000"/>
                </a:spcAft>
                <a:defRPr/>
              </a:pPr>
              <a:endParaRPr lang="en-US" sz="1200" dirty="0" err="1">
                <a:solidFill>
                  <a:schemeClr val="bg1"/>
                </a:solidFill>
              </a:endParaRPr>
            </a:p>
          </p:txBody>
        </p:sp>
        <p:sp>
          <p:nvSpPr>
            <p:cNvPr id="42048" name="Text Box 16"/>
            <p:cNvSpPr txBox="1">
              <a:spLocks noChangeArrowheads="1"/>
            </p:cNvSpPr>
            <p:nvPr/>
          </p:nvSpPr>
          <p:spPr bwMode="auto">
            <a:xfrm>
              <a:off x="5439103" y="3112281"/>
              <a:ext cx="2130016" cy="49906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ctr">
                <a:spcAft>
                  <a:spcPts val="1000"/>
                </a:spcAft>
              </a:pPr>
              <a:r>
                <a:rPr lang="en-US" sz="2600" b="1">
                  <a:latin typeface="Calibri" pitchFamily="34" charset="0"/>
                  <a:cs typeface="Arial" charset="0"/>
                </a:rPr>
                <a:t>recycle /</a:t>
              </a:r>
            </a:p>
            <a:p>
              <a:pPr algn="ctr">
                <a:spcAft>
                  <a:spcPts val="1000"/>
                </a:spcAft>
              </a:pPr>
              <a:r>
                <a:rPr lang="en-US" sz="2600" b="1">
                  <a:latin typeface="Calibri" pitchFamily="34" charset="0"/>
                  <a:cs typeface="Arial" charset="0"/>
                </a:rPr>
                <a:t> </a:t>
              </a:r>
              <a:endParaRPr lang="en-US" sz="2600">
                <a:latin typeface="Arial" charset="0"/>
                <a:cs typeface="Arial" charset="0"/>
              </a:endParaRPr>
            </a:p>
          </p:txBody>
        </p:sp>
        <p:sp>
          <p:nvSpPr>
            <p:cNvPr id="42049" name="Text Box 16"/>
            <p:cNvSpPr txBox="1">
              <a:spLocks noChangeArrowheads="1"/>
            </p:cNvSpPr>
            <p:nvPr/>
          </p:nvSpPr>
          <p:spPr bwMode="auto">
            <a:xfrm>
              <a:off x="5670333" y="3438107"/>
              <a:ext cx="2130016" cy="49906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ctr">
                <a:spcAft>
                  <a:spcPts val="1000"/>
                </a:spcAft>
              </a:pPr>
              <a:r>
                <a:rPr lang="en-US" sz="2600" b="1">
                  <a:latin typeface="Calibri" pitchFamily="34" charset="0"/>
                  <a:cs typeface="Arial" charset="0"/>
                </a:rPr>
                <a:t>eliminate</a:t>
              </a:r>
            </a:p>
            <a:p>
              <a:pPr algn="ctr">
                <a:spcAft>
                  <a:spcPts val="1000"/>
                </a:spcAft>
              </a:pPr>
              <a:r>
                <a:rPr lang="en-US" sz="2600" b="1">
                  <a:latin typeface="Calibri" pitchFamily="34" charset="0"/>
                  <a:cs typeface="Arial" charset="0"/>
                </a:rPr>
                <a:t> </a:t>
              </a:r>
              <a:endParaRPr lang="en-US" sz="2600">
                <a:latin typeface="Arial" charset="0"/>
                <a:cs typeface="Arial" charset="0"/>
              </a:endParaRPr>
            </a:p>
          </p:txBody>
        </p:sp>
      </p:grpSp>
      <p:sp>
        <p:nvSpPr>
          <p:cNvPr id="76" name="Rectangle 75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28575" cap="rnd">
            <a:solidFill>
              <a:schemeClr val="accent1"/>
            </a:solidFill>
            <a:prstDash val="solid"/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lnSpc>
                <a:spcPct val="90000"/>
              </a:lnSpc>
              <a:spcAft>
                <a:spcPts val="1000"/>
              </a:spcAft>
              <a:defRPr/>
            </a:pPr>
            <a:endParaRPr lang="en-US" sz="1200" dirty="0" err="1">
              <a:solidFill>
                <a:schemeClr val="bg1"/>
              </a:solidFill>
            </a:endParaRPr>
          </a:p>
        </p:txBody>
      </p:sp>
      <p:sp>
        <p:nvSpPr>
          <p:cNvPr id="41993" name="TextBox 45"/>
          <p:cNvSpPr txBox="1">
            <a:spLocks noChangeArrowheads="1"/>
          </p:cNvSpPr>
          <p:nvPr/>
        </p:nvSpPr>
        <p:spPr bwMode="auto">
          <a:xfrm>
            <a:off x="4195763" y="581025"/>
            <a:ext cx="7754937" cy="831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4800" b="1" u="sng">
                <a:solidFill>
                  <a:srgbClr val="125006"/>
                </a:solidFill>
              </a:rPr>
              <a:t>Climate Change Mitigation</a:t>
            </a:r>
          </a:p>
        </p:txBody>
      </p:sp>
      <p:pic>
        <p:nvPicPr>
          <p:cNvPr id="41994" name="Picture 7"/>
          <p:cNvPicPr>
            <a:picLocks noChangeAspect="1" noChangeArrowheads="1"/>
          </p:cNvPicPr>
          <p:nvPr/>
        </p:nvPicPr>
        <p:blipFill>
          <a:blip r:embed="rId5"/>
          <a:srcRect t="12917" r="4051" b="7573"/>
          <a:stretch>
            <a:fillRect/>
          </a:stretch>
        </p:blipFill>
        <p:spPr bwMode="auto">
          <a:xfrm>
            <a:off x="179388" y="0"/>
            <a:ext cx="3959225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" name="Text Box 14"/>
          <p:cNvSpPr txBox="1">
            <a:spLocks noChangeArrowheads="1"/>
          </p:cNvSpPr>
          <p:nvPr/>
        </p:nvSpPr>
        <p:spPr bwMode="auto">
          <a:xfrm>
            <a:off x="1938338" y="2714625"/>
            <a:ext cx="2979737" cy="446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Aft>
                <a:spcPts val="1000"/>
              </a:spcAft>
            </a:pPr>
            <a:r>
              <a:rPr lang="en-US" b="1" u="sng">
                <a:latin typeface="Calibri" pitchFamily="34" charset="0"/>
                <a:cs typeface="Arial" charset="0"/>
              </a:rPr>
              <a:t>Value of ½  inch cube</a:t>
            </a:r>
            <a:endParaRPr lang="en-US" u="sng">
              <a:latin typeface="Arial" charset="0"/>
              <a:cs typeface="Arial" charset="0"/>
            </a:endParaRPr>
          </a:p>
        </p:txBody>
      </p:sp>
      <p:sp>
        <p:nvSpPr>
          <p:cNvPr id="55" name="AutoShape 11"/>
          <p:cNvSpPr>
            <a:spLocks noChangeArrowheads="1"/>
          </p:cNvSpPr>
          <p:nvPr/>
        </p:nvSpPr>
        <p:spPr bwMode="auto">
          <a:xfrm>
            <a:off x="9109075" y="2581275"/>
            <a:ext cx="633413" cy="638175"/>
          </a:xfrm>
          <a:prstGeom prst="cube">
            <a:avLst>
              <a:gd name="adj" fmla="val 25000"/>
            </a:avLst>
          </a:prstGeom>
          <a:solidFill>
            <a:srgbClr val="000000"/>
          </a:solidFill>
          <a:ln w="9525">
            <a:solidFill>
              <a:srgbClr val="FFFFFF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7" name="Group 27"/>
          <p:cNvGrpSpPr>
            <a:grpSpLocks/>
          </p:cNvGrpSpPr>
          <p:nvPr/>
        </p:nvGrpSpPr>
        <p:grpSpPr bwMode="auto">
          <a:xfrm>
            <a:off x="7000875" y="2049463"/>
            <a:ext cx="1323975" cy="1757362"/>
            <a:chOff x="3795035" y="2048697"/>
            <a:chExt cx="1322925" cy="1757726"/>
          </a:xfrm>
        </p:grpSpPr>
        <p:sp>
          <p:nvSpPr>
            <p:cNvPr id="42044" name="AutoShape 12"/>
            <p:cNvSpPr>
              <a:spLocks noChangeArrowheads="1"/>
            </p:cNvSpPr>
            <p:nvPr/>
          </p:nvSpPr>
          <p:spPr bwMode="auto">
            <a:xfrm>
              <a:off x="4105812" y="2568180"/>
              <a:ext cx="633807" cy="638122"/>
            </a:xfrm>
            <a:prstGeom prst="cube">
              <a:avLst>
                <a:gd name="adj" fmla="val 25000"/>
              </a:avLst>
            </a:prstGeom>
            <a:solidFill>
              <a:srgbClr val="FFDC00"/>
            </a:solidFill>
            <a:ln w="9525">
              <a:solidFill>
                <a:srgbClr val="40404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045" name="Text Box 17"/>
            <p:cNvSpPr txBox="1">
              <a:spLocks noChangeArrowheads="1"/>
            </p:cNvSpPr>
            <p:nvPr/>
          </p:nvSpPr>
          <p:spPr bwMode="auto">
            <a:xfrm>
              <a:off x="3795035" y="3328943"/>
              <a:ext cx="1322925" cy="4774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Aft>
                  <a:spcPts val="1000"/>
                </a:spcAft>
              </a:pPr>
              <a:r>
                <a:rPr lang="en-US" b="1">
                  <a:latin typeface="Calibri" pitchFamily="34" charset="0"/>
                  <a:cs typeface="Arial" charset="0"/>
                </a:rPr>
                <a:t>$ 2,168*</a:t>
              </a:r>
              <a:endParaRPr lang="en-US">
                <a:latin typeface="Arial" charset="0"/>
                <a:cs typeface="Arial" charset="0"/>
              </a:endParaRPr>
            </a:p>
          </p:txBody>
        </p:sp>
        <p:sp>
          <p:nvSpPr>
            <p:cNvPr id="42046" name="Text Box 20"/>
            <p:cNvSpPr txBox="1">
              <a:spLocks noChangeArrowheads="1"/>
            </p:cNvSpPr>
            <p:nvPr/>
          </p:nvSpPr>
          <p:spPr bwMode="auto">
            <a:xfrm>
              <a:off x="4101508" y="2048697"/>
              <a:ext cx="857989" cy="44636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Aft>
                  <a:spcPts val="1000"/>
                </a:spcAft>
              </a:pPr>
              <a:r>
                <a:rPr lang="en-US" b="1">
                  <a:latin typeface="Calibri" pitchFamily="34" charset="0"/>
                  <a:cs typeface="Arial" charset="0"/>
                </a:rPr>
                <a:t>gold</a:t>
              </a:r>
              <a:endParaRPr lang="en-US">
                <a:latin typeface="Arial" charset="0"/>
                <a:cs typeface="Arial" charset="0"/>
              </a:endParaRPr>
            </a:p>
          </p:txBody>
        </p:sp>
      </p:grpSp>
      <p:grpSp>
        <p:nvGrpSpPr>
          <p:cNvPr id="8" name="Group 31"/>
          <p:cNvGrpSpPr>
            <a:grpSpLocks/>
          </p:cNvGrpSpPr>
          <p:nvPr/>
        </p:nvGrpSpPr>
        <p:grpSpPr bwMode="auto">
          <a:xfrm>
            <a:off x="5253038" y="2049463"/>
            <a:ext cx="1587500" cy="1935162"/>
            <a:chOff x="2614794" y="2048697"/>
            <a:chExt cx="1587440" cy="1935522"/>
          </a:xfrm>
        </p:grpSpPr>
        <p:sp>
          <p:nvSpPr>
            <p:cNvPr id="42040" name="Text Box 10"/>
            <p:cNvSpPr txBox="1">
              <a:spLocks noChangeArrowheads="1"/>
            </p:cNvSpPr>
            <p:nvPr/>
          </p:nvSpPr>
          <p:spPr bwMode="auto">
            <a:xfrm>
              <a:off x="2932715" y="3272444"/>
              <a:ext cx="1269519" cy="4495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Aft>
                  <a:spcPts val="1000"/>
                </a:spcAft>
              </a:pPr>
              <a:r>
                <a:rPr lang="en-US" sz="1600" b="1">
                  <a:latin typeface="Calibri" pitchFamily="34" charset="0"/>
                  <a:cs typeface="Arial" charset="0"/>
                </a:rPr>
                <a:t>$ 0.02</a:t>
              </a:r>
              <a:endParaRPr lang="en-US" sz="1600">
                <a:latin typeface="Arial" charset="0"/>
                <a:cs typeface="Arial" charset="0"/>
              </a:endParaRPr>
            </a:p>
          </p:txBody>
        </p:sp>
        <p:sp>
          <p:nvSpPr>
            <p:cNvPr id="42041" name="AutoShape 13"/>
            <p:cNvSpPr>
              <a:spLocks noChangeArrowheads="1"/>
            </p:cNvSpPr>
            <p:nvPr/>
          </p:nvSpPr>
          <p:spPr bwMode="auto">
            <a:xfrm>
              <a:off x="2996414" y="2568180"/>
              <a:ext cx="633172" cy="638122"/>
            </a:xfrm>
            <a:prstGeom prst="cube">
              <a:avLst>
                <a:gd name="adj" fmla="val 25000"/>
              </a:avLst>
            </a:prstGeom>
            <a:solidFill>
              <a:srgbClr val="FFFFFF"/>
            </a:solidFill>
            <a:ln w="22225">
              <a:solidFill>
                <a:srgbClr val="5A5A5A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042" name="Text Box 18"/>
            <p:cNvSpPr txBox="1">
              <a:spLocks noChangeArrowheads="1"/>
            </p:cNvSpPr>
            <p:nvPr/>
          </p:nvSpPr>
          <p:spPr bwMode="auto">
            <a:xfrm>
              <a:off x="2614794" y="3440704"/>
              <a:ext cx="1494900" cy="5435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Aft>
                  <a:spcPts val="1000"/>
                </a:spcAft>
              </a:pPr>
              <a:r>
                <a:rPr lang="en-US" b="1">
                  <a:latin typeface="Calibri" pitchFamily="34" charset="0"/>
                  <a:cs typeface="Arial" charset="0"/>
                </a:rPr>
                <a:t> (2 cents)</a:t>
              </a:r>
              <a:endParaRPr lang="en-US">
                <a:latin typeface="Arial" charset="0"/>
                <a:cs typeface="Arial" charset="0"/>
              </a:endParaRPr>
            </a:p>
          </p:txBody>
        </p:sp>
        <p:sp>
          <p:nvSpPr>
            <p:cNvPr id="42043" name="Text Box 19"/>
            <p:cNvSpPr txBox="1">
              <a:spLocks noChangeArrowheads="1"/>
            </p:cNvSpPr>
            <p:nvPr/>
          </p:nvSpPr>
          <p:spPr bwMode="auto">
            <a:xfrm>
              <a:off x="2920044" y="2048697"/>
              <a:ext cx="1063526" cy="44636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Aft>
                  <a:spcPts val="1000"/>
                </a:spcAft>
              </a:pPr>
              <a:r>
                <a:rPr lang="en-US" b="1">
                  <a:latin typeface="Calibri" pitchFamily="34" charset="0"/>
                  <a:cs typeface="Arial" charset="0"/>
                </a:rPr>
                <a:t>sugar</a:t>
              </a:r>
              <a:endParaRPr lang="en-US">
                <a:latin typeface="Arial" charset="0"/>
                <a:cs typeface="Arial" charset="0"/>
              </a:endParaRPr>
            </a:p>
          </p:txBody>
        </p:sp>
      </p:grpSp>
      <p:sp>
        <p:nvSpPr>
          <p:cNvPr id="38" name="TextBox 37"/>
          <p:cNvSpPr txBox="1"/>
          <p:nvPr/>
        </p:nvSpPr>
        <p:spPr>
          <a:xfrm>
            <a:off x="22225" y="6403975"/>
            <a:ext cx="4529138" cy="646113"/>
          </a:xfrm>
          <a:prstGeom prst="rect">
            <a:avLst/>
          </a:prstGeom>
          <a:noFill/>
          <a:ln w="9525" cap="rnd">
            <a:noFill/>
            <a:prstDash val="solid"/>
            <a:round/>
          </a:ln>
          <a:extLst>
            <a:ext uri="{909E8E84-426E-40dd-AFC4-6F175D3DCCD1}"/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/>
          <a:lstStyle/>
          <a:p>
            <a:pPr>
              <a:defRPr/>
            </a:pPr>
            <a:r>
              <a:rPr lang="en-US" sz="1200" dirty="0">
                <a:solidFill>
                  <a:schemeClr val="bg1"/>
                </a:solidFill>
              </a:rPr>
              <a:t>May 7 2018 15:42, CAD 54.74 /g</a:t>
            </a:r>
          </a:p>
          <a:p>
            <a:pPr>
              <a:defRPr/>
            </a:pPr>
            <a:r>
              <a:rPr lang="en-US" sz="1200" dirty="0">
                <a:solidFill>
                  <a:schemeClr val="bg1"/>
                </a:solidFill>
              </a:rPr>
              <a:t>https://goldprice.org/gold-price-per-gram.html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425450" y="1497013"/>
            <a:ext cx="1087438" cy="1166812"/>
          </a:xfrm>
          <a:prstGeom prst="rect">
            <a:avLst/>
          </a:prstGeom>
          <a:noFill/>
          <a:ln w="9525" cap="rnd">
            <a:noFill/>
            <a:prstDash val="solid"/>
            <a:round/>
          </a:ln>
          <a:extLst>
            <a:ext uri="{909E8E84-426E-40dd-AFC4-6F175D3DCCD1}"/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>
              <a:defRPr/>
            </a:pPr>
            <a:endParaRPr lang="en-US" dirty="0" err="1">
              <a:solidFill>
                <a:schemeClr val="tx1"/>
              </a:solidFill>
            </a:endParaRPr>
          </a:p>
        </p:txBody>
      </p:sp>
      <p:sp>
        <p:nvSpPr>
          <p:cNvPr id="42" name="TextBox 45"/>
          <p:cNvSpPr txBox="1">
            <a:spLocks noChangeArrowheads="1"/>
          </p:cNvSpPr>
          <p:nvPr/>
        </p:nvSpPr>
        <p:spPr bwMode="auto">
          <a:xfrm>
            <a:off x="6410325" y="1414463"/>
            <a:ext cx="1216025" cy="554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3000" b="1"/>
              <a:t>Exists</a:t>
            </a:r>
          </a:p>
        </p:txBody>
      </p:sp>
      <p:sp>
        <p:nvSpPr>
          <p:cNvPr id="43" name="Rectangle 2"/>
          <p:cNvSpPr>
            <a:spLocks noChangeArrowheads="1"/>
          </p:cNvSpPr>
          <p:nvPr/>
        </p:nvSpPr>
        <p:spPr bwMode="auto">
          <a:xfrm>
            <a:off x="5837238" y="5153025"/>
            <a:ext cx="1655762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b="1" u="sng">
                <a:solidFill>
                  <a:srgbClr val="FF0000"/>
                </a:solidFill>
              </a:rPr>
              <a:t>Electricity</a:t>
            </a:r>
          </a:p>
        </p:txBody>
      </p:sp>
      <p:sp>
        <p:nvSpPr>
          <p:cNvPr id="44" name="Rectangle 2"/>
          <p:cNvSpPr>
            <a:spLocks noChangeArrowheads="1"/>
          </p:cNvSpPr>
          <p:nvPr/>
        </p:nvSpPr>
        <p:spPr bwMode="auto">
          <a:xfrm>
            <a:off x="6351588" y="5146675"/>
            <a:ext cx="854075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b="1" u="sng">
                <a:solidFill>
                  <a:srgbClr val="FF0000"/>
                </a:solidFill>
              </a:rPr>
              <a:t>Heat</a:t>
            </a:r>
          </a:p>
        </p:txBody>
      </p:sp>
      <p:grpSp>
        <p:nvGrpSpPr>
          <p:cNvPr id="9" name="Group 23"/>
          <p:cNvGrpSpPr>
            <a:grpSpLocks/>
          </p:cNvGrpSpPr>
          <p:nvPr/>
        </p:nvGrpSpPr>
        <p:grpSpPr bwMode="auto">
          <a:xfrm>
            <a:off x="7759700" y="1711325"/>
            <a:ext cx="3402013" cy="1443038"/>
            <a:chOff x="4420952" y="1710662"/>
            <a:chExt cx="3401676" cy="1444049"/>
          </a:xfrm>
        </p:grpSpPr>
        <p:sp>
          <p:nvSpPr>
            <p:cNvPr id="42038" name="Text Box 15"/>
            <p:cNvSpPr txBox="1">
              <a:spLocks noChangeArrowheads="1"/>
            </p:cNvSpPr>
            <p:nvPr/>
          </p:nvSpPr>
          <p:spPr bwMode="auto">
            <a:xfrm>
              <a:off x="4420952" y="1710662"/>
              <a:ext cx="3401676" cy="73272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ctr">
                <a:spcAft>
                  <a:spcPts val="1000"/>
                </a:spcAft>
              </a:pPr>
              <a:r>
                <a:rPr lang="en-US" b="1">
                  <a:latin typeface="Calibri" pitchFamily="34" charset="0"/>
                  <a:cs typeface="Arial" charset="0"/>
                </a:rPr>
                <a:t>used CANDU fuel        “waste”</a:t>
              </a:r>
              <a:endParaRPr lang="en-US">
                <a:latin typeface="Arial" charset="0"/>
                <a:cs typeface="Arial" charset="0"/>
              </a:endParaRPr>
            </a:p>
          </p:txBody>
        </p:sp>
        <p:sp>
          <p:nvSpPr>
            <p:cNvPr id="42039" name="Text Box 16"/>
            <p:cNvSpPr txBox="1">
              <a:spLocks noChangeArrowheads="1"/>
            </p:cNvSpPr>
            <p:nvPr/>
          </p:nvSpPr>
          <p:spPr bwMode="auto">
            <a:xfrm>
              <a:off x="5266150" y="2655643"/>
              <a:ext cx="570023" cy="49906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Aft>
                  <a:spcPts val="1000"/>
                </a:spcAft>
              </a:pPr>
              <a:endParaRPr lang="en-US" sz="2000">
                <a:latin typeface="Arial" charset="0"/>
                <a:cs typeface="Arial" charset="0"/>
              </a:endParaRPr>
            </a:p>
          </p:txBody>
        </p:sp>
      </p:grpSp>
      <p:sp>
        <p:nvSpPr>
          <p:cNvPr id="120" name="Text Box 16"/>
          <p:cNvSpPr txBox="1">
            <a:spLocks noChangeArrowheads="1"/>
          </p:cNvSpPr>
          <p:nvPr/>
        </p:nvSpPr>
        <p:spPr bwMode="auto">
          <a:xfrm>
            <a:off x="4510088" y="6392863"/>
            <a:ext cx="3962400" cy="498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spcAft>
                <a:spcPts val="1000"/>
              </a:spcAft>
            </a:pPr>
            <a:r>
              <a:rPr lang="en-US" b="1">
                <a:latin typeface="Calibri" pitchFamily="34" charset="0"/>
                <a:cs typeface="Arial" charset="0"/>
              </a:rPr>
              <a:t> tested walk-away safe, 1986</a:t>
            </a:r>
            <a:endParaRPr lang="en-US" sz="2000">
              <a:latin typeface="Arial" charset="0"/>
              <a:cs typeface="Arial" charset="0"/>
            </a:endParaRPr>
          </a:p>
        </p:txBody>
      </p:sp>
      <p:sp>
        <p:nvSpPr>
          <p:cNvPr id="81" name="Text Box 16"/>
          <p:cNvSpPr txBox="1">
            <a:spLocks noChangeArrowheads="1"/>
          </p:cNvSpPr>
          <p:nvPr/>
        </p:nvSpPr>
        <p:spPr bwMode="auto">
          <a:xfrm>
            <a:off x="7053263" y="6080125"/>
            <a:ext cx="1735137" cy="498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spcAft>
                <a:spcPts val="1000"/>
              </a:spcAft>
            </a:pPr>
            <a:r>
              <a:rPr lang="en-US" b="1">
                <a:latin typeface="Calibri" pitchFamily="34" charset="0"/>
                <a:cs typeface="Arial" charset="0"/>
              </a:rPr>
              <a:t>  since 1950</a:t>
            </a:r>
            <a:endParaRPr lang="en-US" sz="2000">
              <a:latin typeface="Arial" charset="0"/>
              <a:cs typeface="Arial" charset="0"/>
            </a:endParaRPr>
          </a:p>
        </p:txBody>
      </p:sp>
      <p:sp>
        <p:nvSpPr>
          <p:cNvPr id="89" name="Text Box 16"/>
          <p:cNvSpPr txBox="1">
            <a:spLocks noChangeArrowheads="1"/>
          </p:cNvSpPr>
          <p:nvPr/>
        </p:nvSpPr>
        <p:spPr bwMode="auto">
          <a:xfrm>
            <a:off x="8705850" y="4743450"/>
            <a:ext cx="2030413" cy="49847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spcAft>
                <a:spcPts val="1000"/>
              </a:spcAft>
            </a:pPr>
            <a:r>
              <a:rPr lang="en-US" sz="2600" b="1">
                <a:latin typeface="Calibri" pitchFamily="34" charset="0"/>
                <a:cs typeface="Arial" charset="0"/>
              </a:rPr>
              <a:t>$ 105 Trillion</a:t>
            </a:r>
            <a:endParaRPr lang="en-US" sz="2600">
              <a:latin typeface="Arial" charset="0"/>
              <a:cs typeface="Arial" charset="0"/>
            </a:endParaRPr>
          </a:p>
        </p:txBody>
      </p:sp>
      <p:pic>
        <p:nvPicPr>
          <p:cNvPr id="45" name="Picture 2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721225" y="4286250"/>
            <a:ext cx="3636963" cy="1976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0" name="Text Box 16"/>
          <p:cNvSpPr txBox="1">
            <a:spLocks noChangeArrowheads="1"/>
          </p:cNvSpPr>
          <p:nvPr/>
        </p:nvSpPr>
        <p:spPr bwMode="auto">
          <a:xfrm>
            <a:off x="8016875" y="4359275"/>
            <a:ext cx="3365500" cy="500063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spcAft>
                <a:spcPts val="1000"/>
              </a:spcAft>
            </a:pPr>
            <a:r>
              <a:rPr lang="en-US" sz="2600" b="1">
                <a:latin typeface="Calibri" pitchFamily="34" charset="0"/>
                <a:cs typeface="Arial" charset="0"/>
              </a:rPr>
              <a:t>$ 105,000,000,000,000</a:t>
            </a:r>
            <a:endParaRPr lang="en-US" sz="2600">
              <a:latin typeface="Arial" charset="0"/>
              <a:cs typeface="Arial" charset="0"/>
            </a:endParaRPr>
          </a:p>
        </p:txBody>
      </p:sp>
      <p:sp>
        <p:nvSpPr>
          <p:cNvPr id="46" name="TextBox 45"/>
          <p:cNvSpPr txBox="1">
            <a:spLocks noChangeArrowheads="1"/>
          </p:cNvSpPr>
          <p:nvPr/>
        </p:nvSpPr>
        <p:spPr bwMode="auto">
          <a:xfrm>
            <a:off x="6143625" y="4803775"/>
            <a:ext cx="917575" cy="522288"/>
          </a:xfrm>
          <a:prstGeom prst="rect">
            <a:avLst/>
          </a:prstGeom>
          <a:noFill/>
          <a:ln w="28575">
            <a:solidFill>
              <a:schemeClr val="bg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800" b="1">
                <a:solidFill>
                  <a:schemeClr val="bg1"/>
                </a:solidFill>
              </a:rPr>
              <a:t>FNR  </a:t>
            </a:r>
          </a:p>
        </p:txBody>
      </p:sp>
      <p:grpSp>
        <p:nvGrpSpPr>
          <p:cNvPr id="42011" name="Group 78"/>
          <p:cNvGrpSpPr>
            <a:grpSpLocks/>
          </p:cNvGrpSpPr>
          <p:nvPr/>
        </p:nvGrpSpPr>
        <p:grpSpPr bwMode="auto">
          <a:xfrm>
            <a:off x="1066800" y="1695450"/>
            <a:ext cx="2755900" cy="882650"/>
            <a:chOff x="1066800" y="1695450"/>
            <a:chExt cx="2755900" cy="882650"/>
          </a:xfrm>
        </p:grpSpPr>
        <p:grpSp>
          <p:nvGrpSpPr>
            <p:cNvPr id="42034" name="Group 20"/>
            <p:cNvGrpSpPr>
              <a:grpSpLocks/>
            </p:cNvGrpSpPr>
            <p:nvPr/>
          </p:nvGrpSpPr>
          <p:grpSpPr bwMode="auto">
            <a:xfrm>
              <a:off x="1066800" y="1695450"/>
              <a:ext cx="2755900" cy="554038"/>
              <a:chOff x="1988417" y="2154884"/>
              <a:chExt cx="2756012" cy="553998"/>
            </a:xfrm>
          </p:grpSpPr>
          <p:sp>
            <p:nvSpPr>
              <p:cNvPr id="42036" name="TextBox 45"/>
              <p:cNvSpPr txBox="1">
                <a:spLocks noChangeArrowheads="1"/>
              </p:cNvSpPr>
              <p:nvPr/>
            </p:nvSpPr>
            <p:spPr bwMode="auto">
              <a:xfrm>
                <a:off x="1988417" y="2154884"/>
                <a:ext cx="2756012" cy="55399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 sz="3000" b="1"/>
                  <a:t>Nuclear Waste</a:t>
                </a:r>
              </a:p>
            </p:txBody>
          </p:sp>
          <p:cxnSp>
            <p:nvCxnSpPr>
              <p:cNvPr id="85" name="Straight Connector 84"/>
              <p:cNvCxnSpPr/>
              <p:nvPr/>
            </p:nvCxnSpPr>
            <p:spPr>
              <a:xfrm flipV="1">
                <a:off x="3610908" y="2254890"/>
                <a:ext cx="992228" cy="361924"/>
              </a:xfrm>
              <a:prstGeom prst="line">
                <a:avLst/>
              </a:prstGeom>
              <a:ln w="5715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42035" name="Text Box 16"/>
            <p:cNvSpPr txBox="1">
              <a:spLocks noChangeArrowheads="1"/>
            </p:cNvSpPr>
            <p:nvPr/>
          </p:nvSpPr>
          <p:spPr bwMode="auto">
            <a:xfrm>
              <a:off x="1241425" y="2078038"/>
              <a:ext cx="2387600" cy="50006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ctr">
                <a:spcAft>
                  <a:spcPts val="1000"/>
                </a:spcAft>
              </a:pPr>
              <a:r>
                <a:rPr lang="en-US" sz="2600" b="1">
                  <a:latin typeface="Calibri" pitchFamily="34" charset="0"/>
                  <a:cs typeface="Arial" charset="0"/>
                </a:rPr>
                <a:t>100,000 tonnes</a:t>
              </a:r>
              <a:endParaRPr lang="en-US" sz="2600">
                <a:latin typeface="Arial" charset="0"/>
                <a:cs typeface="Arial" charset="0"/>
              </a:endParaRPr>
            </a:p>
          </p:txBody>
        </p:sp>
      </p:grpSp>
      <p:sp>
        <p:nvSpPr>
          <p:cNvPr id="86" name="TextBox 45"/>
          <p:cNvSpPr txBox="1">
            <a:spLocks noChangeArrowheads="1"/>
          </p:cNvSpPr>
          <p:nvPr/>
        </p:nvSpPr>
        <p:spPr bwMode="auto">
          <a:xfrm>
            <a:off x="4308475" y="1408113"/>
            <a:ext cx="2198688" cy="554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3000" b="1"/>
              <a:t>Technology</a:t>
            </a:r>
          </a:p>
        </p:txBody>
      </p:sp>
      <p:sp>
        <p:nvSpPr>
          <p:cNvPr id="99" name="Text Box 19"/>
          <p:cNvSpPr txBox="1">
            <a:spLocks noChangeArrowheads="1"/>
          </p:cNvSpPr>
          <p:nvPr/>
        </p:nvSpPr>
        <p:spPr bwMode="auto">
          <a:xfrm>
            <a:off x="9844088" y="2659063"/>
            <a:ext cx="2252662" cy="446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Aft>
                <a:spcPts val="1000"/>
              </a:spcAft>
            </a:pPr>
            <a:r>
              <a:rPr lang="en-US" b="1">
                <a:latin typeface="Calibri" pitchFamily="34" charset="0"/>
                <a:cs typeface="Arial" charset="0"/>
              </a:rPr>
              <a:t>99% uranium</a:t>
            </a:r>
            <a:endParaRPr lang="en-US">
              <a:latin typeface="Arial" charset="0"/>
              <a:cs typeface="Arial" charset="0"/>
            </a:endParaRPr>
          </a:p>
        </p:txBody>
      </p:sp>
      <p:grpSp>
        <p:nvGrpSpPr>
          <p:cNvPr id="12" name="Group 83"/>
          <p:cNvGrpSpPr>
            <a:grpSpLocks/>
          </p:cNvGrpSpPr>
          <p:nvPr/>
        </p:nvGrpSpPr>
        <p:grpSpPr bwMode="auto">
          <a:xfrm>
            <a:off x="8486775" y="3328988"/>
            <a:ext cx="3587750" cy="498475"/>
            <a:chOff x="8615363" y="3328988"/>
            <a:chExt cx="3587750" cy="498475"/>
          </a:xfrm>
        </p:grpSpPr>
        <p:sp>
          <p:nvSpPr>
            <p:cNvPr id="83" name="Rectangle 82"/>
            <p:cNvSpPr/>
            <p:nvPr/>
          </p:nvSpPr>
          <p:spPr>
            <a:xfrm>
              <a:off x="8696326" y="3371850"/>
              <a:ext cx="3381375" cy="371475"/>
            </a:xfrm>
            <a:prstGeom prst="rect">
              <a:avLst/>
            </a:prstGeom>
            <a:solidFill>
              <a:schemeClr val="bg1"/>
            </a:solidFill>
            <a:ln w="9525" cap="rnd">
              <a:solidFill>
                <a:schemeClr val="tx1"/>
              </a:solidFill>
              <a:prstDash val="solid"/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lnSpc>
                  <a:spcPct val="90000"/>
                </a:lnSpc>
                <a:spcAft>
                  <a:spcPts val="1000"/>
                </a:spcAft>
                <a:defRPr/>
              </a:pPr>
              <a:endParaRPr lang="en-US" sz="1200" dirty="0" err="1">
                <a:solidFill>
                  <a:schemeClr val="bg1"/>
                </a:solidFill>
              </a:endParaRPr>
            </a:p>
          </p:txBody>
        </p:sp>
        <p:sp>
          <p:nvSpPr>
            <p:cNvPr id="42033" name="Text Box 16"/>
            <p:cNvSpPr txBox="1">
              <a:spLocks noChangeArrowheads="1"/>
            </p:cNvSpPr>
            <p:nvPr/>
          </p:nvSpPr>
          <p:spPr bwMode="auto">
            <a:xfrm>
              <a:off x="8615363" y="3328988"/>
              <a:ext cx="3587750" cy="4984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Aft>
                  <a:spcPts val="1000"/>
                </a:spcAft>
              </a:pPr>
              <a:r>
                <a:rPr lang="en-US" b="1">
                  <a:latin typeface="Calibri" pitchFamily="34" charset="0"/>
                  <a:cs typeface="Arial" charset="0"/>
                </a:rPr>
                <a:t>&gt;$ 20,000 CO</a:t>
              </a:r>
              <a:r>
                <a:rPr lang="en-US" b="1" baseline="-25000">
                  <a:latin typeface="Calibri" pitchFamily="34" charset="0"/>
                  <a:cs typeface="Arial" charset="0"/>
                </a:rPr>
                <a:t>2</a:t>
              </a:r>
              <a:r>
                <a:rPr lang="en-US" b="1">
                  <a:latin typeface="Calibri" pitchFamily="34" charset="0"/>
                  <a:cs typeface="Arial" charset="0"/>
                </a:rPr>
                <a:t>-</a:t>
              </a:r>
              <a:r>
                <a:rPr lang="en-US" sz="2000" b="1">
                  <a:latin typeface="Calibri" pitchFamily="34" charset="0"/>
                  <a:cs typeface="Arial" charset="0"/>
                </a:rPr>
                <a:t>free electricity</a:t>
              </a:r>
              <a:endParaRPr lang="en-US" sz="2000">
                <a:latin typeface="Arial" charset="0"/>
                <a:cs typeface="Arial" charset="0"/>
              </a:endParaRPr>
            </a:p>
          </p:txBody>
        </p:sp>
      </p:grpSp>
      <p:sp>
        <p:nvSpPr>
          <p:cNvPr id="92" name="Text Box 16"/>
          <p:cNvSpPr txBox="1">
            <a:spLocks noChangeArrowheads="1"/>
          </p:cNvSpPr>
          <p:nvPr/>
        </p:nvSpPr>
        <p:spPr bwMode="auto">
          <a:xfrm>
            <a:off x="9004300" y="3644900"/>
            <a:ext cx="3182938" cy="498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Aft>
                <a:spcPts val="1000"/>
              </a:spcAft>
            </a:pPr>
            <a:r>
              <a:rPr lang="en-US" b="1">
                <a:latin typeface="Calibri" pitchFamily="34" charset="0"/>
                <a:cs typeface="Arial" charset="0"/>
              </a:rPr>
              <a:t> Fast-Neutron Reactors</a:t>
            </a:r>
            <a:endParaRPr lang="en-US" sz="2000">
              <a:latin typeface="Arial" charset="0"/>
              <a:cs typeface="Arial" charset="0"/>
            </a:endParaRPr>
          </a:p>
        </p:txBody>
      </p:sp>
      <p:sp>
        <p:nvSpPr>
          <p:cNvPr id="40" name="Text Box 16"/>
          <p:cNvSpPr txBox="1">
            <a:spLocks noChangeArrowheads="1"/>
          </p:cNvSpPr>
          <p:nvPr/>
        </p:nvSpPr>
        <p:spPr bwMode="auto">
          <a:xfrm>
            <a:off x="8324850" y="3644900"/>
            <a:ext cx="895350" cy="500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Aft>
                <a:spcPts val="1000"/>
              </a:spcAft>
            </a:pPr>
            <a:r>
              <a:rPr lang="en-US" b="1">
                <a:latin typeface="Calibri" pitchFamily="34" charset="0"/>
                <a:cs typeface="Arial" charset="0"/>
              </a:rPr>
              <a:t>using </a:t>
            </a:r>
            <a:endParaRPr lang="en-US" sz="2000">
              <a:latin typeface="Arial" charset="0"/>
              <a:cs typeface="Arial" charset="0"/>
            </a:endParaRPr>
          </a:p>
        </p:txBody>
      </p:sp>
      <p:sp>
        <p:nvSpPr>
          <p:cNvPr id="103" name="Rectangle 2"/>
          <p:cNvSpPr>
            <a:spLocks noChangeArrowheads="1"/>
          </p:cNvSpPr>
          <p:nvPr/>
        </p:nvSpPr>
        <p:spPr bwMode="auto">
          <a:xfrm>
            <a:off x="5926138" y="3678238"/>
            <a:ext cx="1346200" cy="461962"/>
          </a:xfrm>
          <a:prstGeom prst="rect">
            <a:avLst/>
          </a:prstGeom>
          <a:solidFill>
            <a:srgbClr val="FF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b="1"/>
              <a:t>decades</a:t>
            </a:r>
          </a:p>
        </p:txBody>
      </p:sp>
      <p:sp>
        <p:nvSpPr>
          <p:cNvPr id="104" name="Rectangle 2"/>
          <p:cNvSpPr>
            <a:spLocks noChangeArrowheads="1"/>
          </p:cNvSpPr>
          <p:nvPr/>
        </p:nvSpPr>
        <p:spPr bwMode="auto">
          <a:xfrm>
            <a:off x="5715000" y="3678238"/>
            <a:ext cx="1770063" cy="461962"/>
          </a:xfrm>
          <a:prstGeom prst="rect">
            <a:avLst/>
          </a:prstGeom>
          <a:solidFill>
            <a:srgbClr val="FF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b="1"/>
              <a:t>&gt;500 years</a:t>
            </a:r>
          </a:p>
        </p:txBody>
      </p:sp>
      <p:grpSp>
        <p:nvGrpSpPr>
          <p:cNvPr id="13" name="Group 92"/>
          <p:cNvGrpSpPr>
            <a:grpSpLocks/>
          </p:cNvGrpSpPr>
          <p:nvPr/>
        </p:nvGrpSpPr>
        <p:grpSpPr bwMode="auto">
          <a:xfrm>
            <a:off x="8051800" y="2911475"/>
            <a:ext cx="3397250" cy="1566863"/>
            <a:chOff x="8051800" y="2911184"/>
            <a:chExt cx="3397250" cy="1566863"/>
          </a:xfrm>
        </p:grpSpPr>
        <p:sp>
          <p:nvSpPr>
            <p:cNvPr id="95" name="Rectangle 94"/>
            <p:cNvSpPr/>
            <p:nvPr/>
          </p:nvSpPr>
          <p:spPr>
            <a:xfrm>
              <a:off x="9348788" y="2963572"/>
              <a:ext cx="773112" cy="379412"/>
            </a:xfrm>
            <a:prstGeom prst="rect">
              <a:avLst/>
            </a:prstGeom>
            <a:solidFill>
              <a:schemeClr val="bg1"/>
            </a:solidFill>
            <a:ln w="9525" cap="rnd">
              <a:noFill/>
              <a:prstDash val="sysDot"/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lnSpc>
                  <a:spcPct val="90000"/>
                </a:lnSpc>
                <a:spcAft>
                  <a:spcPts val="1000"/>
                </a:spcAft>
                <a:defRPr/>
              </a:pPr>
              <a:endParaRPr lang="en-US" sz="1200" dirty="0" err="1">
                <a:solidFill>
                  <a:schemeClr val="bg1"/>
                </a:solidFill>
              </a:endParaRPr>
            </a:p>
          </p:txBody>
        </p:sp>
        <p:sp>
          <p:nvSpPr>
            <p:cNvPr id="96" name="Rectangle 95"/>
            <p:cNvSpPr/>
            <p:nvPr/>
          </p:nvSpPr>
          <p:spPr>
            <a:xfrm>
              <a:off x="8213725" y="3327109"/>
              <a:ext cx="3121025" cy="361950"/>
            </a:xfrm>
            <a:prstGeom prst="rect">
              <a:avLst/>
            </a:prstGeom>
            <a:solidFill>
              <a:schemeClr val="bg1"/>
            </a:solidFill>
            <a:ln w="9525" cap="rnd">
              <a:noFill/>
              <a:prstDash val="sysDot"/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lnSpc>
                  <a:spcPct val="90000"/>
                </a:lnSpc>
                <a:spcAft>
                  <a:spcPts val="1000"/>
                </a:spcAft>
                <a:defRPr/>
              </a:pPr>
              <a:endParaRPr lang="en-US" sz="1200" dirty="0" err="1">
                <a:solidFill>
                  <a:schemeClr val="bg1"/>
                </a:solidFill>
              </a:endParaRPr>
            </a:p>
          </p:txBody>
        </p:sp>
        <p:grpSp>
          <p:nvGrpSpPr>
            <p:cNvPr id="42022" name="Group 105"/>
            <p:cNvGrpSpPr>
              <a:grpSpLocks/>
            </p:cNvGrpSpPr>
            <p:nvPr/>
          </p:nvGrpSpPr>
          <p:grpSpPr bwMode="auto">
            <a:xfrm>
              <a:off x="8051800" y="2911184"/>
              <a:ext cx="3397250" cy="1566863"/>
              <a:chOff x="8204777" y="18923"/>
              <a:chExt cx="3397328" cy="1566550"/>
            </a:xfrm>
          </p:grpSpPr>
          <p:grpSp>
            <p:nvGrpSpPr>
              <p:cNvPr id="42023" name="Group 51"/>
              <p:cNvGrpSpPr>
                <a:grpSpLocks/>
              </p:cNvGrpSpPr>
              <p:nvPr/>
            </p:nvGrpSpPr>
            <p:grpSpPr bwMode="auto">
              <a:xfrm>
                <a:off x="8204777" y="18923"/>
                <a:ext cx="3397328" cy="822278"/>
                <a:chOff x="8204777" y="18923"/>
                <a:chExt cx="3397328" cy="822278"/>
              </a:xfrm>
            </p:grpSpPr>
            <p:sp>
              <p:nvSpPr>
                <p:cNvPr id="105" name="Rectangle 104"/>
                <p:cNvSpPr/>
                <p:nvPr/>
              </p:nvSpPr>
              <p:spPr>
                <a:xfrm>
                  <a:off x="8328605" y="44318"/>
                  <a:ext cx="3178248" cy="755499"/>
                </a:xfrm>
                <a:prstGeom prst="rect">
                  <a:avLst/>
                </a:prstGeom>
                <a:noFill/>
                <a:ln w="9525" cap="rnd">
                  <a:noFill/>
                  <a:prstDash val="sysDot"/>
                  <a:round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lnSpc>
                      <a:spcPct val="90000"/>
                    </a:lnSpc>
                    <a:spcAft>
                      <a:spcPts val="1000"/>
                    </a:spcAft>
                    <a:defRPr/>
                  </a:pPr>
                  <a:endParaRPr lang="en-US" sz="1200" dirty="0" err="1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42030" name="Text Box 16"/>
                <p:cNvSpPr txBox="1">
                  <a:spLocks noChangeArrowheads="1"/>
                </p:cNvSpPr>
                <p:nvPr/>
              </p:nvSpPr>
              <p:spPr bwMode="auto">
                <a:xfrm>
                  <a:off x="8236309" y="342133"/>
                  <a:ext cx="3365796" cy="49906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algn="ctr">
                    <a:spcAft>
                      <a:spcPts val="1000"/>
                    </a:spcAft>
                  </a:pPr>
                  <a:r>
                    <a:rPr lang="en-US" sz="2600" b="1" u="sng">
                      <a:latin typeface="Calibri" pitchFamily="34" charset="0"/>
                      <a:cs typeface="Arial" charset="0"/>
                    </a:rPr>
                    <a:t>950 billion tonnes CO</a:t>
                  </a:r>
                  <a:r>
                    <a:rPr lang="en-US" sz="2600" b="1" u="sng" baseline="-25000">
                      <a:latin typeface="Calibri" pitchFamily="34" charset="0"/>
                      <a:cs typeface="Arial" charset="0"/>
                    </a:rPr>
                    <a:t>2</a:t>
                  </a:r>
                  <a:endParaRPr lang="en-US" sz="2600" u="sng" baseline="-25000">
                    <a:latin typeface="Arial" charset="0"/>
                    <a:cs typeface="Arial" charset="0"/>
                  </a:endParaRPr>
                </a:p>
              </p:txBody>
            </p:sp>
            <p:sp>
              <p:nvSpPr>
                <p:cNvPr id="42031" name="Text Box 16"/>
                <p:cNvSpPr txBox="1">
                  <a:spLocks noChangeArrowheads="1"/>
                </p:cNvSpPr>
                <p:nvPr/>
              </p:nvSpPr>
              <p:spPr bwMode="auto">
                <a:xfrm>
                  <a:off x="8204777" y="18923"/>
                  <a:ext cx="3365796" cy="49906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algn="ctr">
                    <a:spcAft>
                      <a:spcPts val="1000"/>
                    </a:spcAft>
                  </a:pPr>
                  <a:r>
                    <a:rPr lang="en-US" b="1">
                      <a:latin typeface="Calibri" pitchFamily="34" charset="0"/>
                      <a:cs typeface="Arial" charset="0"/>
                    </a:rPr>
                    <a:t>avoid</a:t>
                  </a:r>
                  <a:endParaRPr lang="en-US">
                    <a:latin typeface="Arial" charset="0"/>
                    <a:cs typeface="Arial" charset="0"/>
                  </a:endParaRPr>
                </a:p>
              </p:txBody>
            </p:sp>
          </p:grpSp>
          <p:grpSp>
            <p:nvGrpSpPr>
              <p:cNvPr id="42024" name="Group 50"/>
              <p:cNvGrpSpPr>
                <a:grpSpLocks/>
              </p:cNvGrpSpPr>
              <p:nvPr/>
            </p:nvGrpSpPr>
            <p:grpSpPr bwMode="auto">
              <a:xfrm>
                <a:off x="8408414" y="724454"/>
                <a:ext cx="2945386" cy="861019"/>
                <a:chOff x="8408414" y="819704"/>
                <a:chExt cx="2945386" cy="861019"/>
              </a:xfrm>
            </p:grpSpPr>
            <p:sp>
              <p:nvSpPr>
                <p:cNvPr id="101" name="Rectangle 4"/>
                <p:cNvSpPr/>
                <p:nvPr/>
              </p:nvSpPr>
              <p:spPr>
                <a:xfrm>
                  <a:off x="8742953" y="896655"/>
                  <a:ext cx="2382892" cy="665029"/>
                </a:xfrm>
                <a:prstGeom prst="rect">
                  <a:avLst/>
                </a:prstGeom>
                <a:solidFill>
                  <a:schemeClr val="bg1"/>
                </a:solidFill>
                <a:ln w="9525" cap="rnd">
                  <a:noFill/>
                  <a:prstDash val="sysDot"/>
                  <a:round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lnSpc>
                      <a:spcPct val="90000"/>
                    </a:lnSpc>
                    <a:spcAft>
                      <a:spcPts val="1000"/>
                    </a:spcAft>
                    <a:defRPr/>
                  </a:pPr>
                  <a:endParaRPr lang="en-US" sz="1200" dirty="0" err="1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42026" name="Text Box 16"/>
                <p:cNvSpPr txBox="1">
                  <a:spLocks noChangeArrowheads="1"/>
                </p:cNvSpPr>
                <p:nvPr/>
              </p:nvSpPr>
              <p:spPr bwMode="auto">
                <a:xfrm>
                  <a:off x="8408414" y="819704"/>
                  <a:ext cx="2945386" cy="856696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algn="ctr">
                    <a:spcAft>
                      <a:spcPts val="1000"/>
                    </a:spcAft>
                  </a:pPr>
                  <a:r>
                    <a:rPr lang="en-US" sz="4800">
                      <a:latin typeface="Calibri" pitchFamily="34" charset="0"/>
                      <a:cs typeface="Arial" charset="0"/>
                    </a:rPr>
                    <a:t> (              )</a:t>
                  </a:r>
                  <a:endParaRPr lang="en-US" sz="4800" baseline="-25000">
                    <a:latin typeface="Arial" charset="0"/>
                    <a:cs typeface="Arial" charset="0"/>
                  </a:endParaRPr>
                </a:p>
              </p:txBody>
            </p:sp>
            <p:sp>
              <p:nvSpPr>
                <p:cNvPr id="42027" name="Text Box 16"/>
                <p:cNvSpPr txBox="1">
                  <a:spLocks noChangeArrowheads="1"/>
                </p:cNvSpPr>
                <p:nvPr/>
              </p:nvSpPr>
              <p:spPr bwMode="auto">
                <a:xfrm>
                  <a:off x="8675114" y="838755"/>
                  <a:ext cx="2488186" cy="49906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algn="ctr">
                    <a:spcAft>
                      <a:spcPts val="1000"/>
                    </a:spcAft>
                  </a:pPr>
                  <a:r>
                    <a:rPr lang="en-US" b="1">
                      <a:latin typeface="Century Schoolbook" pitchFamily="18" charset="0"/>
                      <a:cs typeface="Arial" charset="0"/>
                    </a:rPr>
                    <a:t>~</a:t>
                  </a:r>
                  <a:r>
                    <a:rPr lang="en-US" b="1">
                      <a:latin typeface="Calibri" pitchFamily="34" charset="0"/>
                      <a:cs typeface="Arial" charset="0"/>
                    </a:rPr>
                    <a:t>30% of CO</a:t>
                  </a:r>
                  <a:r>
                    <a:rPr lang="en-US" b="1" baseline="-25000">
                      <a:latin typeface="Calibri" pitchFamily="34" charset="0"/>
                      <a:cs typeface="Arial" charset="0"/>
                    </a:rPr>
                    <a:t>2</a:t>
                  </a:r>
                  <a:r>
                    <a:rPr lang="en-US" b="1">
                      <a:latin typeface="Calibri" pitchFamily="34" charset="0"/>
                      <a:cs typeface="Arial" charset="0"/>
                    </a:rPr>
                    <a:t> </a:t>
                  </a:r>
                  <a:endParaRPr lang="en-US" baseline="-25000">
                    <a:latin typeface="Arial" charset="0"/>
                    <a:cs typeface="Arial" charset="0"/>
                  </a:endParaRPr>
                </a:p>
              </p:txBody>
            </p:sp>
            <p:sp>
              <p:nvSpPr>
                <p:cNvPr id="42028" name="Text Box 16"/>
                <p:cNvSpPr txBox="1">
                  <a:spLocks noChangeArrowheads="1"/>
                </p:cNvSpPr>
                <p:nvPr/>
              </p:nvSpPr>
              <p:spPr bwMode="auto">
                <a:xfrm>
                  <a:off x="8541764" y="1181655"/>
                  <a:ext cx="2640586" cy="49906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algn="ctr">
                    <a:spcAft>
                      <a:spcPts val="1000"/>
                    </a:spcAft>
                  </a:pPr>
                  <a:r>
                    <a:rPr lang="en-US" b="1">
                      <a:latin typeface="Calibri" pitchFamily="34" charset="0"/>
                      <a:cs typeface="Arial" charset="0"/>
                    </a:rPr>
                    <a:t>  in atmosphere</a:t>
                  </a:r>
                  <a:endParaRPr lang="en-US" baseline="-25000">
                    <a:latin typeface="Arial" charset="0"/>
                    <a:cs typeface="Arial" charset="0"/>
                  </a:endParaRPr>
                </a:p>
              </p:txBody>
            </p:sp>
          </p:grpSp>
        </p:grpSp>
      </p:grp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5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21959E-6 -4.74208E-6 L -0.38565 0.35601 " pathEditMode="relative" rAng="0" ptsTypes="AA">
                                      <p:cBhvr>
                                        <p:cTn id="58" dur="20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3" y="178"/>
                                    </p:animMotion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3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17" presetClass="entr" presetSubtype="1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2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-0.03166 0.00139 -0.06331 0.00277 -0.08923 0.01389 C -0.11515 0.025 -0.1356 0.04514 -0.15527 0.06666 C -0.17494 0.08819 -0.19539 0.10972 -0.20699 0.14259 C -0.21858 0.17546 -0.22079 0.2243 -0.22509 0.26458 C -0.22939 0.30486 -0.23186 0.36342 -0.23291 0.38402 " pathEditMode="relative" ptsTypes="aaaaaA">
                                      <p:cBhvr>
                                        <p:cTn id="83" dur="2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8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8" dur="10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0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95833E-6 7.40741E-7 L -0.03672 0.21018 " pathEditMode="relative" rAng="0" ptsTypes="AA">
                                      <p:cBhvr>
                                        <p:cTn id="91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" y="105"/>
                                    </p:animMotion>
                                  </p:childTnLst>
                                </p:cTn>
                              </p:par>
                              <p:par>
                                <p:cTn id="9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4" presetID="63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.25 0  E" pathEditMode="relative" ptsTypes="">
                                      <p:cBhvr>
                                        <p:cTn id="95" dur="2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9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8" presetID="35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-0.25 0  E" pathEditMode="relative" ptsTypes="">
                                      <p:cBhvr>
                                        <p:cTn id="99" dur="2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2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4" dur="2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2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7" presetID="42" presetClass="path" presetSubtype="0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0 0  L 0 0.44444  E" pathEditMode="relative" ptsTypes="">
                                      <p:cBhvr>
                                        <p:cTn id="11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19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1" dur="20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2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5" dur="2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2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8" presetID="0" presetClass="path" presetSubtype="0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1.74808E-6 -3.7037E-7 L -1.74808E-6 0.40648 " pathEditMode="relative" rAng="0" ptsTypes="AA">
                                      <p:cBhvr>
                                        <p:cTn id="129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203"/>
                                    </p:animMotion>
                                  </p:childTnLst>
                                </p:cTn>
                              </p:par>
                              <p:par>
                                <p:cTn id="130" presetID="10" presetClass="exit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5" dur="20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6" presetID="17" presetClass="entr" presetSubtype="1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8" dur="1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9" dur="1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0" presetID="17" presetClass="entr" presetSubtype="1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2" dur="10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10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4" fill="hold">
                      <p:stCondLst>
                        <p:cond delay="indefinite"/>
                      </p:stCondLst>
                      <p:childTnLst>
                        <p:par>
                          <p:cTn id="145" fill="hold">
                            <p:stCondLst>
                              <p:cond delay="0"/>
                            </p:stCondLst>
                            <p:childTnLst>
                              <p:par>
                                <p:cTn id="14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8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1" grpId="1"/>
      <p:bldP spid="55" grpId="0" animBg="1"/>
      <p:bldP spid="55" grpId="1" animBg="1"/>
      <p:bldP spid="38" grpId="0"/>
      <p:bldP spid="38" grpId="1"/>
      <p:bldP spid="42" grpId="0"/>
      <p:bldP spid="43" grpId="0"/>
      <p:bldP spid="43" grpId="1"/>
      <p:bldP spid="44" grpId="0"/>
      <p:bldP spid="44" grpId="1"/>
      <p:bldP spid="120" grpId="0"/>
      <p:bldP spid="81" grpId="0"/>
      <p:bldP spid="89" grpId="0" animBg="1"/>
      <p:bldP spid="90" grpId="0" animBg="1"/>
      <p:bldP spid="46" grpId="0" animBg="1"/>
      <p:bldP spid="86" grpId="0"/>
      <p:bldP spid="99" grpId="0"/>
      <p:bldP spid="99" grpId="1"/>
      <p:bldP spid="92" grpId="0"/>
      <p:bldP spid="92" grpId="1"/>
      <p:bldP spid="40" grpId="0"/>
      <p:bldP spid="40" grpId="1"/>
      <p:bldP spid="103" grpId="0" animBg="1"/>
      <p:bldP spid="10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010" name="Group 83"/>
          <p:cNvGrpSpPr>
            <a:grpSpLocks/>
          </p:cNvGrpSpPr>
          <p:nvPr/>
        </p:nvGrpSpPr>
        <p:grpSpPr bwMode="auto">
          <a:xfrm>
            <a:off x="0" y="0"/>
            <a:ext cx="12192000" cy="6858000"/>
            <a:chOff x="0" y="-1"/>
            <a:chExt cx="12192000" cy="6858001"/>
          </a:xfrm>
        </p:grpSpPr>
        <p:pic>
          <p:nvPicPr>
            <p:cNvPr id="43071" name="Picture 87"/>
            <p:cNvPicPr>
              <a:picLocks noChangeAspect="1" noChangeArrowheads="1"/>
            </p:cNvPicPr>
            <p:nvPr/>
          </p:nvPicPr>
          <p:blipFill>
            <a:blip r:embed="rId3"/>
            <a:srcRect l="11118" t="24240" r="18132" b="9785"/>
            <a:stretch>
              <a:fillRect/>
            </a:stretch>
          </p:blipFill>
          <p:spPr bwMode="auto">
            <a:xfrm>
              <a:off x="0" y="0"/>
              <a:ext cx="12192000" cy="6858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3072" name="Picture 87"/>
            <p:cNvPicPr>
              <a:picLocks noChangeAspect="1" noChangeArrowheads="1"/>
            </p:cNvPicPr>
            <p:nvPr/>
          </p:nvPicPr>
          <p:blipFill>
            <a:blip r:embed="rId3"/>
            <a:srcRect l="11118" t="34612" r="81358" b="53439"/>
            <a:stretch>
              <a:fillRect/>
            </a:stretch>
          </p:blipFill>
          <p:spPr bwMode="auto">
            <a:xfrm>
              <a:off x="0" y="-1"/>
              <a:ext cx="1296537" cy="222458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3073" name="Picture 87"/>
            <p:cNvPicPr>
              <a:picLocks noChangeAspect="1" noChangeArrowheads="1"/>
            </p:cNvPicPr>
            <p:nvPr/>
          </p:nvPicPr>
          <p:blipFill>
            <a:blip r:embed="rId3"/>
            <a:srcRect l="11118" t="34351" r="74165" b="63681"/>
            <a:stretch>
              <a:fillRect/>
            </a:stretch>
          </p:blipFill>
          <p:spPr bwMode="auto">
            <a:xfrm>
              <a:off x="0" y="764275"/>
              <a:ext cx="2536209" cy="49131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43011" name="Rectangle 50"/>
          <p:cNvSpPr>
            <a:spLocks noChangeArrowheads="1"/>
          </p:cNvSpPr>
          <p:nvPr/>
        </p:nvSpPr>
        <p:spPr bwMode="auto">
          <a:xfrm>
            <a:off x="0" y="0"/>
            <a:ext cx="12192000" cy="6858000"/>
          </a:xfrm>
          <a:prstGeom prst="rect">
            <a:avLst/>
          </a:prstGeom>
          <a:solidFill>
            <a:srgbClr val="FFFFFF">
              <a:alpha val="41176"/>
            </a:srgbClr>
          </a:solidFill>
          <a:ln w="9525" algn="ctr">
            <a:noFill/>
            <a:round/>
            <a:headEnd/>
            <a:tailEnd/>
          </a:ln>
        </p:spPr>
        <p:txBody>
          <a:bodyPr/>
          <a:lstStyle/>
          <a:p>
            <a:endParaRPr lang="en-US" b="1">
              <a:latin typeface="Times New Roman" pitchFamily="18" charset="0"/>
            </a:endParaRPr>
          </a:p>
        </p:txBody>
      </p:sp>
      <p:sp>
        <p:nvSpPr>
          <p:cNvPr id="76" name="Rectangle 75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28575" cap="rnd">
            <a:solidFill>
              <a:schemeClr val="accent1"/>
            </a:solidFill>
            <a:prstDash val="solid"/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lnSpc>
                <a:spcPct val="90000"/>
              </a:lnSpc>
              <a:spcAft>
                <a:spcPts val="1000"/>
              </a:spcAft>
              <a:defRPr/>
            </a:pPr>
            <a:endParaRPr lang="en-US" sz="1200" dirty="0" err="1">
              <a:solidFill>
                <a:schemeClr val="bg1"/>
              </a:solidFill>
            </a:endParaRPr>
          </a:p>
        </p:txBody>
      </p:sp>
      <p:sp>
        <p:nvSpPr>
          <p:cNvPr id="43013" name="TextBox 45"/>
          <p:cNvSpPr txBox="1">
            <a:spLocks noChangeArrowheads="1"/>
          </p:cNvSpPr>
          <p:nvPr/>
        </p:nvSpPr>
        <p:spPr bwMode="auto">
          <a:xfrm>
            <a:off x="4195763" y="581025"/>
            <a:ext cx="7754937" cy="831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4800" b="1" u="sng">
                <a:solidFill>
                  <a:srgbClr val="125006"/>
                </a:solidFill>
              </a:rPr>
              <a:t>Climate Change Mitigation</a:t>
            </a:r>
          </a:p>
        </p:txBody>
      </p:sp>
      <p:pic>
        <p:nvPicPr>
          <p:cNvPr id="43014" name="Picture 7"/>
          <p:cNvPicPr>
            <a:picLocks noChangeAspect="1" noChangeArrowheads="1"/>
          </p:cNvPicPr>
          <p:nvPr/>
        </p:nvPicPr>
        <p:blipFill>
          <a:blip r:embed="rId4"/>
          <a:srcRect t="12917" r="4051" b="7573"/>
          <a:stretch>
            <a:fillRect/>
          </a:stretch>
        </p:blipFill>
        <p:spPr bwMode="auto">
          <a:xfrm>
            <a:off x="179388" y="0"/>
            <a:ext cx="3959225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" name="TextBox 40"/>
          <p:cNvSpPr txBox="1"/>
          <p:nvPr/>
        </p:nvSpPr>
        <p:spPr>
          <a:xfrm>
            <a:off x="425450" y="1497013"/>
            <a:ext cx="1087438" cy="1166812"/>
          </a:xfrm>
          <a:prstGeom prst="rect">
            <a:avLst/>
          </a:prstGeom>
          <a:noFill/>
          <a:ln w="9525" cap="rnd">
            <a:noFill/>
            <a:prstDash val="solid"/>
            <a:round/>
          </a:ln>
          <a:extLst>
            <a:ext uri="{909E8E84-426E-40dd-AFC4-6F175D3DCCD1}"/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>
              <a:defRPr/>
            </a:pPr>
            <a:endParaRPr lang="en-US" dirty="0" err="1">
              <a:solidFill>
                <a:schemeClr val="tx1"/>
              </a:solidFill>
            </a:endParaRPr>
          </a:p>
        </p:txBody>
      </p:sp>
      <p:sp>
        <p:nvSpPr>
          <p:cNvPr id="43016" name="Text Box 16"/>
          <p:cNvSpPr txBox="1">
            <a:spLocks noChangeArrowheads="1"/>
          </p:cNvSpPr>
          <p:nvPr/>
        </p:nvSpPr>
        <p:spPr bwMode="auto">
          <a:xfrm>
            <a:off x="8605838" y="2655888"/>
            <a:ext cx="569912" cy="498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Aft>
                <a:spcPts val="1000"/>
              </a:spcAft>
            </a:pPr>
            <a:endParaRPr lang="en-US" sz="2000">
              <a:latin typeface="Arial" charset="0"/>
              <a:cs typeface="Arial" charset="0"/>
            </a:endParaRPr>
          </a:p>
        </p:txBody>
      </p:sp>
      <p:sp>
        <p:nvSpPr>
          <p:cNvPr id="43017" name="Rectangle 2"/>
          <p:cNvSpPr>
            <a:spLocks noChangeArrowheads="1"/>
          </p:cNvSpPr>
          <p:nvPr/>
        </p:nvSpPr>
        <p:spPr bwMode="auto">
          <a:xfrm>
            <a:off x="8874125" y="5153025"/>
            <a:ext cx="1655763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b="1" u="sng">
                <a:solidFill>
                  <a:srgbClr val="FF0000"/>
                </a:solidFill>
              </a:rPr>
              <a:t>Electricity</a:t>
            </a:r>
          </a:p>
        </p:txBody>
      </p:sp>
      <p:grpSp>
        <p:nvGrpSpPr>
          <p:cNvPr id="3" name="Group 105"/>
          <p:cNvGrpSpPr>
            <a:grpSpLocks/>
          </p:cNvGrpSpPr>
          <p:nvPr/>
        </p:nvGrpSpPr>
        <p:grpSpPr bwMode="auto">
          <a:xfrm>
            <a:off x="2641600" y="2916238"/>
            <a:ext cx="2355850" cy="1395412"/>
            <a:chOff x="2719699" y="2961397"/>
            <a:chExt cx="2356792" cy="1146054"/>
          </a:xfrm>
        </p:grpSpPr>
        <p:sp>
          <p:nvSpPr>
            <p:cNvPr id="105" name="Rectangle 104"/>
            <p:cNvSpPr/>
            <p:nvPr/>
          </p:nvSpPr>
          <p:spPr>
            <a:xfrm>
              <a:off x="2791166" y="3026588"/>
              <a:ext cx="2221800" cy="1007849"/>
            </a:xfrm>
            <a:prstGeom prst="rect">
              <a:avLst/>
            </a:prstGeom>
            <a:solidFill>
              <a:schemeClr val="bg1"/>
            </a:solidFill>
            <a:ln w="9525" cap="rnd">
              <a:solidFill>
                <a:schemeClr val="tx1"/>
              </a:solidFill>
              <a:prstDash val="solid"/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lnSpc>
                  <a:spcPct val="90000"/>
                </a:lnSpc>
                <a:spcAft>
                  <a:spcPts val="1000"/>
                </a:spcAft>
                <a:defRPr/>
              </a:pPr>
              <a:endParaRPr lang="en-US" sz="1200" dirty="0" err="1">
                <a:solidFill>
                  <a:schemeClr val="bg1"/>
                </a:solidFill>
              </a:endParaRPr>
            </a:p>
          </p:txBody>
        </p:sp>
        <p:grpSp>
          <p:nvGrpSpPr>
            <p:cNvPr id="43067" name="Group 103"/>
            <p:cNvGrpSpPr>
              <a:grpSpLocks/>
            </p:cNvGrpSpPr>
            <p:nvPr/>
          </p:nvGrpSpPr>
          <p:grpSpPr bwMode="auto">
            <a:xfrm>
              <a:off x="2719699" y="2961397"/>
              <a:ext cx="2356792" cy="1146054"/>
              <a:chOff x="2719699" y="2961397"/>
              <a:chExt cx="2356792" cy="1146054"/>
            </a:xfrm>
          </p:grpSpPr>
          <p:sp>
            <p:nvSpPr>
              <p:cNvPr id="43068" name="Text Box 16"/>
              <p:cNvSpPr txBox="1">
                <a:spLocks noChangeArrowheads="1"/>
              </p:cNvSpPr>
              <p:nvPr/>
            </p:nvSpPr>
            <p:spPr bwMode="auto">
              <a:xfrm>
                <a:off x="2719699" y="2961397"/>
                <a:ext cx="2356792" cy="49906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algn="ctr">
                  <a:spcAft>
                    <a:spcPts val="1000"/>
                  </a:spcAft>
                </a:pPr>
                <a:r>
                  <a:rPr lang="en-US" sz="2600" b="1">
                    <a:latin typeface="Calibri" pitchFamily="34" charset="0"/>
                    <a:cs typeface="Arial" charset="0"/>
                  </a:rPr>
                  <a:t>Process Steam</a:t>
                </a:r>
                <a:endParaRPr lang="en-US" sz="2600">
                  <a:latin typeface="Arial" charset="0"/>
                  <a:cs typeface="Arial" charset="0"/>
                </a:endParaRPr>
              </a:p>
            </p:txBody>
          </p:sp>
          <p:sp>
            <p:nvSpPr>
              <p:cNvPr id="43069" name="Text Box 16"/>
              <p:cNvSpPr txBox="1">
                <a:spLocks noChangeArrowheads="1"/>
              </p:cNvSpPr>
              <p:nvPr/>
            </p:nvSpPr>
            <p:spPr bwMode="auto">
              <a:xfrm>
                <a:off x="2719699" y="3284890"/>
                <a:ext cx="2356792" cy="49906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algn="ctr">
                  <a:spcAft>
                    <a:spcPts val="1000"/>
                  </a:spcAft>
                </a:pPr>
                <a:r>
                  <a:rPr lang="en-US" sz="2600" b="1">
                    <a:latin typeface="Calibri" pitchFamily="34" charset="0"/>
                    <a:cs typeface="Arial" charset="0"/>
                  </a:rPr>
                  <a:t>District Heating</a:t>
                </a:r>
                <a:endParaRPr lang="en-US" sz="2600">
                  <a:latin typeface="Arial" charset="0"/>
                  <a:cs typeface="Arial" charset="0"/>
                </a:endParaRPr>
              </a:p>
            </p:txBody>
          </p:sp>
          <p:sp>
            <p:nvSpPr>
              <p:cNvPr id="43070" name="Text Box 16"/>
              <p:cNvSpPr txBox="1">
                <a:spLocks noChangeArrowheads="1"/>
              </p:cNvSpPr>
              <p:nvPr/>
            </p:nvSpPr>
            <p:spPr bwMode="auto">
              <a:xfrm>
                <a:off x="2719699" y="3608383"/>
                <a:ext cx="2356792" cy="49906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algn="ctr">
                  <a:spcAft>
                    <a:spcPts val="1000"/>
                  </a:spcAft>
                </a:pPr>
                <a:r>
                  <a:rPr lang="en-US" sz="2600" b="1">
                    <a:latin typeface="Calibri" pitchFamily="34" charset="0"/>
                    <a:cs typeface="Arial" charset="0"/>
                  </a:rPr>
                  <a:t>Greenhouses</a:t>
                </a:r>
                <a:endParaRPr lang="en-US" sz="2600">
                  <a:latin typeface="Arial" charset="0"/>
                  <a:cs typeface="Arial" charset="0"/>
                </a:endParaRPr>
              </a:p>
            </p:txBody>
          </p:sp>
        </p:grpSp>
      </p:grpSp>
      <p:grpSp>
        <p:nvGrpSpPr>
          <p:cNvPr id="5" name="Group 123"/>
          <p:cNvGrpSpPr>
            <a:grpSpLocks/>
          </p:cNvGrpSpPr>
          <p:nvPr/>
        </p:nvGrpSpPr>
        <p:grpSpPr bwMode="auto">
          <a:xfrm>
            <a:off x="5041900" y="2446338"/>
            <a:ext cx="3660775" cy="498475"/>
            <a:chOff x="5074006" y="2499522"/>
            <a:chExt cx="3660091" cy="499068"/>
          </a:xfrm>
        </p:grpSpPr>
        <p:sp>
          <p:nvSpPr>
            <p:cNvPr id="123" name="Rectangle 122"/>
            <p:cNvSpPr/>
            <p:nvPr/>
          </p:nvSpPr>
          <p:spPr>
            <a:xfrm>
              <a:off x="5102576" y="2544025"/>
              <a:ext cx="3552161" cy="430724"/>
            </a:xfrm>
            <a:prstGeom prst="rect">
              <a:avLst/>
            </a:prstGeom>
            <a:solidFill>
              <a:schemeClr val="bg1"/>
            </a:solidFill>
            <a:ln w="9525" cap="rnd">
              <a:solidFill>
                <a:schemeClr val="tx1"/>
              </a:solidFill>
              <a:prstDash val="solid"/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lnSpc>
                  <a:spcPct val="90000"/>
                </a:lnSpc>
                <a:spcAft>
                  <a:spcPts val="1000"/>
                </a:spcAft>
                <a:defRPr/>
              </a:pPr>
              <a:endParaRPr lang="en-US" sz="1200" dirty="0" err="1">
                <a:solidFill>
                  <a:schemeClr val="bg1"/>
                </a:solidFill>
              </a:endParaRPr>
            </a:p>
          </p:txBody>
        </p:sp>
        <p:sp>
          <p:nvSpPr>
            <p:cNvPr id="43065" name="Text Box 16"/>
            <p:cNvSpPr txBox="1">
              <a:spLocks noChangeArrowheads="1"/>
            </p:cNvSpPr>
            <p:nvPr/>
          </p:nvSpPr>
          <p:spPr bwMode="auto">
            <a:xfrm>
              <a:off x="5074006" y="2499522"/>
              <a:ext cx="3660091" cy="49906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Aft>
                  <a:spcPts val="1000"/>
                </a:spcAft>
              </a:pPr>
              <a:r>
                <a:rPr lang="en-US" sz="2600" b="1">
                  <a:latin typeface="Calibri" pitchFamily="34" charset="0"/>
                  <a:cs typeface="Arial" charset="0"/>
                </a:rPr>
                <a:t>Kazakhstan (Caspian Sea)</a:t>
              </a:r>
              <a:endParaRPr lang="en-US" sz="2600">
                <a:latin typeface="Arial" charset="0"/>
                <a:cs typeface="Arial" charset="0"/>
              </a:endParaRPr>
            </a:p>
          </p:txBody>
        </p:sp>
      </p:grpSp>
      <p:sp>
        <p:nvSpPr>
          <p:cNvPr id="108" name="Text Box 16"/>
          <p:cNvSpPr txBox="1">
            <a:spLocks noChangeArrowheads="1"/>
          </p:cNvSpPr>
          <p:nvPr/>
        </p:nvSpPr>
        <p:spPr bwMode="auto">
          <a:xfrm>
            <a:off x="5084763" y="3097213"/>
            <a:ext cx="1789112" cy="498475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>
              <a:spcAft>
                <a:spcPts val="1000"/>
              </a:spcAft>
            </a:pPr>
            <a:r>
              <a:rPr lang="en-US" sz="2600" b="1">
                <a:latin typeface="Calibri" pitchFamily="34" charset="0"/>
                <a:cs typeface="Arial" charset="0"/>
              </a:rPr>
              <a:t>Switzerland</a:t>
            </a:r>
            <a:endParaRPr lang="en-US" sz="2600">
              <a:latin typeface="Arial" charset="0"/>
              <a:cs typeface="Arial" charset="0"/>
            </a:endParaRPr>
          </a:p>
        </p:txBody>
      </p:sp>
      <p:grpSp>
        <p:nvGrpSpPr>
          <p:cNvPr id="6" name="Group 121"/>
          <p:cNvGrpSpPr>
            <a:grpSpLocks/>
          </p:cNvGrpSpPr>
          <p:nvPr/>
        </p:nvGrpSpPr>
        <p:grpSpPr bwMode="auto">
          <a:xfrm>
            <a:off x="2641600" y="2459038"/>
            <a:ext cx="2355850" cy="498475"/>
            <a:chOff x="2793269" y="3215986"/>
            <a:chExt cx="2356792" cy="499068"/>
          </a:xfrm>
        </p:grpSpPr>
        <p:sp>
          <p:nvSpPr>
            <p:cNvPr id="119" name="Rectangle 118"/>
            <p:cNvSpPr/>
            <p:nvPr/>
          </p:nvSpPr>
          <p:spPr>
            <a:xfrm>
              <a:off x="2864736" y="3243005"/>
              <a:ext cx="2221800" cy="430725"/>
            </a:xfrm>
            <a:prstGeom prst="rect">
              <a:avLst/>
            </a:prstGeom>
            <a:solidFill>
              <a:schemeClr val="bg1"/>
            </a:solidFill>
            <a:ln w="9525" cap="rnd">
              <a:solidFill>
                <a:schemeClr val="tx1"/>
              </a:solidFill>
              <a:prstDash val="solid"/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lnSpc>
                  <a:spcPct val="90000"/>
                </a:lnSpc>
                <a:spcAft>
                  <a:spcPts val="1000"/>
                </a:spcAft>
                <a:defRPr/>
              </a:pPr>
              <a:endParaRPr lang="en-US" sz="1200" dirty="0" err="1">
                <a:solidFill>
                  <a:schemeClr val="bg1"/>
                </a:solidFill>
              </a:endParaRPr>
            </a:p>
          </p:txBody>
        </p:sp>
        <p:sp>
          <p:nvSpPr>
            <p:cNvPr id="43063" name="Text Box 16"/>
            <p:cNvSpPr txBox="1">
              <a:spLocks noChangeArrowheads="1"/>
            </p:cNvSpPr>
            <p:nvPr/>
          </p:nvSpPr>
          <p:spPr bwMode="auto">
            <a:xfrm>
              <a:off x="2793269" y="3215986"/>
              <a:ext cx="2356792" cy="49906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ctr">
                <a:spcAft>
                  <a:spcPts val="1000"/>
                </a:spcAft>
              </a:pPr>
              <a:r>
                <a:rPr lang="en-US" sz="2600" b="1">
                  <a:latin typeface="Calibri" pitchFamily="34" charset="0"/>
                  <a:cs typeface="Arial" charset="0"/>
                </a:rPr>
                <a:t>Desalination</a:t>
              </a:r>
              <a:endParaRPr lang="en-US" sz="2600">
                <a:latin typeface="Arial" charset="0"/>
                <a:cs typeface="Arial" charset="0"/>
              </a:endParaRPr>
            </a:p>
          </p:txBody>
        </p:sp>
      </p:grpSp>
      <p:sp>
        <p:nvSpPr>
          <p:cNvPr id="43022" name="Rectangle 2"/>
          <p:cNvSpPr>
            <a:spLocks noChangeArrowheads="1"/>
          </p:cNvSpPr>
          <p:nvPr/>
        </p:nvSpPr>
        <p:spPr bwMode="auto">
          <a:xfrm>
            <a:off x="3300413" y="5146675"/>
            <a:ext cx="854075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b="1" u="sng">
                <a:solidFill>
                  <a:srgbClr val="FF0000"/>
                </a:solidFill>
              </a:rPr>
              <a:t>Heat</a:t>
            </a:r>
          </a:p>
        </p:txBody>
      </p:sp>
      <p:sp>
        <p:nvSpPr>
          <p:cNvPr id="53" name="Text Box 16"/>
          <p:cNvSpPr txBox="1">
            <a:spLocks noChangeArrowheads="1"/>
          </p:cNvSpPr>
          <p:nvPr/>
        </p:nvSpPr>
        <p:spPr bwMode="auto">
          <a:xfrm>
            <a:off x="5084763" y="3659188"/>
            <a:ext cx="1395412" cy="498475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>
              <a:spcAft>
                <a:spcPts val="1000"/>
              </a:spcAft>
            </a:pPr>
            <a:r>
              <a:rPr lang="en-US" sz="2600" b="1">
                <a:latin typeface="Calibri" pitchFamily="34" charset="0"/>
                <a:cs typeface="Arial" charset="0"/>
              </a:rPr>
              <a:t>Hungary</a:t>
            </a:r>
            <a:endParaRPr lang="en-US" sz="2600">
              <a:latin typeface="Arial" charset="0"/>
              <a:cs typeface="Arial" charset="0"/>
            </a:endParaRPr>
          </a:p>
        </p:txBody>
      </p:sp>
      <p:grpSp>
        <p:nvGrpSpPr>
          <p:cNvPr id="7" name="Group 55"/>
          <p:cNvGrpSpPr>
            <a:grpSpLocks/>
          </p:cNvGrpSpPr>
          <p:nvPr/>
        </p:nvGrpSpPr>
        <p:grpSpPr bwMode="auto">
          <a:xfrm>
            <a:off x="8736013" y="2439988"/>
            <a:ext cx="2614612" cy="498475"/>
            <a:chOff x="8752265" y="2440594"/>
            <a:chExt cx="2614673" cy="498475"/>
          </a:xfrm>
        </p:grpSpPr>
        <p:sp>
          <p:nvSpPr>
            <p:cNvPr id="55" name="Rectangle 54"/>
            <p:cNvSpPr/>
            <p:nvPr/>
          </p:nvSpPr>
          <p:spPr bwMode="auto">
            <a:xfrm>
              <a:off x="8761790" y="2480281"/>
              <a:ext cx="2541646" cy="430213"/>
            </a:xfrm>
            <a:prstGeom prst="rect">
              <a:avLst/>
            </a:prstGeom>
            <a:solidFill>
              <a:schemeClr val="bg1"/>
            </a:solidFill>
            <a:ln w="9525" cap="rnd">
              <a:solidFill>
                <a:schemeClr val="tx1"/>
              </a:solidFill>
              <a:prstDash val="solid"/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lnSpc>
                  <a:spcPct val="90000"/>
                </a:lnSpc>
                <a:spcAft>
                  <a:spcPts val="1000"/>
                </a:spcAft>
                <a:defRPr/>
              </a:pPr>
              <a:endParaRPr lang="en-US" sz="1200" dirty="0" err="1">
                <a:solidFill>
                  <a:schemeClr val="bg1"/>
                </a:solidFill>
              </a:endParaRPr>
            </a:p>
          </p:txBody>
        </p:sp>
        <p:sp>
          <p:nvSpPr>
            <p:cNvPr id="43061" name="Text Box 16"/>
            <p:cNvSpPr txBox="1">
              <a:spLocks noChangeArrowheads="1"/>
            </p:cNvSpPr>
            <p:nvPr/>
          </p:nvSpPr>
          <p:spPr bwMode="auto">
            <a:xfrm>
              <a:off x="8752265" y="2440594"/>
              <a:ext cx="2614673" cy="4984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Aft>
                  <a:spcPts val="1000"/>
                </a:spcAft>
              </a:pPr>
              <a:r>
                <a:rPr lang="en-US" sz="2600" b="1">
                  <a:latin typeface="Calibri" pitchFamily="34" charset="0"/>
                  <a:cs typeface="Arial" charset="0"/>
                </a:rPr>
                <a:t>Cape Town next ?</a:t>
              </a:r>
              <a:endParaRPr lang="en-US" sz="2600">
                <a:latin typeface="Arial" charset="0"/>
                <a:cs typeface="Arial" charset="0"/>
              </a:endParaRPr>
            </a:p>
          </p:txBody>
        </p:sp>
      </p:grpSp>
      <p:sp>
        <p:nvSpPr>
          <p:cNvPr id="57" name="Oval 56"/>
          <p:cNvSpPr/>
          <p:nvPr/>
        </p:nvSpPr>
        <p:spPr>
          <a:xfrm>
            <a:off x="3074988" y="4697413"/>
            <a:ext cx="1331912" cy="1333500"/>
          </a:xfrm>
          <a:prstGeom prst="ellipse">
            <a:avLst/>
          </a:prstGeom>
          <a:noFill/>
          <a:ln w="57150" cap="rnd">
            <a:solidFill>
              <a:srgbClr val="16520A"/>
            </a:solidFill>
            <a:prstDash val="solid"/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lnSpc>
                <a:spcPct val="90000"/>
              </a:lnSpc>
              <a:spcAft>
                <a:spcPts val="1000"/>
              </a:spcAft>
              <a:defRPr/>
            </a:pPr>
            <a:endParaRPr lang="en-US" sz="1200" dirty="0" err="1">
              <a:solidFill>
                <a:schemeClr val="bg1"/>
              </a:solidFill>
            </a:endParaRPr>
          </a:p>
        </p:txBody>
      </p:sp>
      <p:sp>
        <p:nvSpPr>
          <p:cNvPr id="43026" name="Text Box 16"/>
          <p:cNvSpPr txBox="1">
            <a:spLocks noChangeArrowheads="1"/>
          </p:cNvSpPr>
          <p:nvPr/>
        </p:nvSpPr>
        <p:spPr bwMode="auto">
          <a:xfrm>
            <a:off x="8705850" y="4743450"/>
            <a:ext cx="2030413" cy="498475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algn="ctr">
              <a:spcAft>
                <a:spcPts val="1000"/>
              </a:spcAft>
            </a:pPr>
            <a:r>
              <a:rPr lang="en-US" sz="2600" b="1">
                <a:latin typeface="Calibri" pitchFamily="34" charset="0"/>
                <a:cs typeface="Arial" charset="0"/>
              </a:rPr>
              <a:t>$ 105 Trillion</a:t>
            </a:r>
            <a:endParaRPr lang="en-US" sz="2600">
              <a:latin typeface="Arial" charset="0"/>
              <a:cs typeface="Arial" charset="0"/>
            </a:endParaRPr>
          </a:p>
        </p:txBody>
      </p:sp>
      <p:sp>
        <p:nvSpPr>
          <p:cNvPr id="43027" name="Text Box 16"/>
          <p:cNvSpPr txBox="1">
            <a:spLocks noChangeArrowheads="1"/>
          </p:cNvSpPr>
          <p:nvPr/>
        </p:nvSpPr>
        <p:spPr bwMode="auto">
          <a:xfrm>
            <a:off x="4510088" y="6392863"/>
            <a:ext cx="3962400" cy="498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spcAft>
                <a:spcPts val="1000"/>
              </a:spcAft>
            </a:pPr>
            <a:r>
              <a:rPr lang="en-US" b="1">
                <a:latin typeface="Calibri" pitchFamily="34" charset="0"/>
                <a:cs typeface="Arial" charset="0"/>
              </a:rPr>
              <a:t> tested walk-away safe, 1986</a:t>
            </a:r>
            <a:endParaRPr lang="en-US" sz="2000">
              <a:latin typeface="Arial" charset="0"/>
              <a:cs typeface="Arial" charset="0"/>
            </a:endParaRPr>
          </a:p>
        </p:txBody>
      </p:sp>
      <p:sp>
        <p:nvSpPr>
          <p:cNvPr id="43028" name="Text Box 16"/>
          <p:cNvSpPr txBox="1">
            <a:spLocks noChangeArrowheads="1"/>
          </p:cNvSpPr>
          <p:nvPr/>
        </p:nvSpPr>
        <p:spPr bwMode="auto">
          <a:xfrm>
            <a:off x="7053263" y="6080125"/>
            <a:ext cx="1735137" cy="498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spcAft>
                <a:spcPts val="1000"/>
              </a:spcAft>
            </a:pPr>
            <a:r>
              <a:rPr lang="en-US" b="1">
                <a:latin typeface="Calibri" pitchFamily="34" charset="0"/>
                <a:cs typeface="Arial" charset="0"/>
              </a:rPr>
              <a:t>  since 1950</a:t>
            </a:r>
            <a:endParaRPr lang="en-US" sz="2000">
              <a:latin typeface="Arial" charset="0"/>
              <a:cs typeface="Arial" charset="0"/>
            </a:endParaRPr>
          </a:p>
        </p:txBody>
      </p:sp>
      <p:cxnSp>
        <p:nvCxnSpPr>
          <p:cNvPr id="81" name="Straight Connector 80"/>
          <p:cNvCxnSpPr/>
          <p:nvPr/>
        </p:nvCxnSpPr>
        <p:spPr>
          <a:xfrm>
            <a:off x="1333500" y="5364163"/>
            <a:ext cx="1657350" cy="0"/>
          </a:xfrm>
          <a:prstGeom prst="line">
            <a:avLst/>
          </a:prstGeom>
          <a:ln w="104775" cap="rnd">
            <a:solidFill>
              <a:schemeClr val="tx1"/>
            </a:solidFill>
            <a:prstDash val="solid"/>
            <a:round/>
            <a:headEnd type="none" w="med" len="med"/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3030" name="Group 67"/>
          <p:cNvGrpSpPr>
            <a:grpSpLocks/>
          </p:cNvGrpSpPr>
          <p:nvPr/>
        </p:nvGrpSpPr>
        <p:grpSpPr bwMode="auto">
          <a:xfrm>
            <a:off x="1066800" y="1331913"/>
            <a:ext cx="2755900" cy="1246187"/>
            <a:chOff x="1066800" y="1331913"/>
            <a:chExt cx="2755900" cy="1246187"/>
          </a:xfrm>
        </p:grpSpPr>
        <p:sp>
          <p:nvSpPr>
            <p:cNvPr id="43054" name="TextBox 45"/>
            <p:cNvSpPr txBox="1">
              <a:spLocks noChangeArrowheads="1"/>
            </p:cNvSpPr>
            <p:nvPr/>
          </p:nvSpPr>
          <p:spPr bwMode="auto">
            <a:xfrm>
              <a:off x="1490962" y="1331913"/>
              <a:ext cx="1874232" cy="55399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US" sz="3000" b="1"/>
                <a:t>Energy in</a:t>
              </a:r>
            </a:p>
          </p:txBody>
        </p:sp>
        <p:grpSp>
          <p:nvGrpSpPr>
            <p:cNvPr id="43055" name="Group 59"/>
            <p:cNvGrpSpPr>
              <a:grpSpLocks/>
            </p:cNvGrpSpPr>
            <p:nvPr/>
          </p:nvGrpSpPr>
          <p:grpSpPr bwMode="auto">
            <a:xfrm>
              <a:off x="1066800" y="1695450"/>
              <a:ext cx="2755900" cy="882650"/>
              <a:chOff x="1066800" y="1695450"/>
              <a:chExt cx="2755900" cy="882650"/>
            </a:xfrm>
          </p:grpSpPr>
          <p:grpSp>
            <p:nvGrpSpPr>
              <p:cNvPr id="43056" name="Group 20"/>
              <p:cNvGrpSpPr>
                <a:grpSpLocks/>
              </p:cNvGrpSpPr>
              <p:nvPr/>
            </p:nvGrpSpPr>
            <p:grpSpPr bwMode="auto">
              <a:xfrm>
                <a:off x="1066800" y="1695450"/>
                <a:ext cx="2755900" cy="554038"/>
                <a:chOff x="1988417" y="2154884"/>
                <a:chExt cx="2756012" cy="553998"/>
              </a:xfrm>
            </p:grpSpPr>
            <p:sp>
              <p:nvSpPr>
                <p:cNvPr id="43058" name="TextBox 45"/>
                <p:cNvSpPr txBox="1">
                  <a:spLocks noChangeArrowheads="1"/>
                </p:cNvSpPr>
                <p:nvPr/>
              </p:nvSpPr>
              <p:spPr bwMode="auto">
                <a:xfrm>
                  <a:off x="1988417" y="2154884"/>
                  <a:ext cx="2756012" cy="55399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pPr algn="ctr"/>
                  <a:r>
                    <a:rPr lang="en-US" sz="3000" b="1"/>
                    <a:t>Nuclear Waste</a:t>
                  </a:r>
                </a:p>
              </p:txBody>
            </p:sp>
            <p:cxnSp>
              <p:nvCxnSpPr>
                <p:cNvPr id="64" name="Straight Connector 63"/>
                <p:cNvCxnSpPr/>
                <p:nvPr/>
              </p:nvCxnSpPr>
              <p:spPr>
                <a:xfrm flipV="1">
                  <a:off x="3610908" y="2254890"/>
                  <a:ext cx="992228" cy="361924"/>
                </a:xfrm>
                <a:prstGeom prst="line">
                  <a:avLst/>
                </a:prstGeom>
                <a:ln w="57150"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43057" name="Text Box 16"/>
              <p:cNvSpPr txBox="1">
                <a:spLocks noChangeArrowheads="1"/>
              </p:cNvSpPr>
              <p:nvPr/>
            </p:nvSpPr>
            <p:spPr bwMode="auto">
              <a:xfrm>
                <a:off x="1241425" y="2078038"/>
                <a:ext cx="2387600" cy="50006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algn="ctr">
                  <a:spcAft>
                    <a:spcPts val="1000"/>
                  </a:spcAft>
                </a:pPr>
                <a:r>
                  <a:rPr lang="en-US" sz="2600" b="1">
                    <a:latin typeface="Calibri" pitchFamily="34" charset="0"/>
                    <a:cs typeface="Arial" charset="0"/>
                  </a:rPr>
                  <a:t>100,000 tonnes</a:t>
                </a:r>
                <a:endParaRPr lang="en-US" sz="2600">
                  <a:latin typeface="Arial" charset="0"/>
                  <a:cs typeface="Arial" charset="0"/>
                </a:endParaRPr>
              </a:p>
            </p:txBody>
          </p:sp>
        </p:grpSp>
      </p:grpSp>
      <p:sp>
        <p:nvSpPr>
          <p:cNvPr id="43031" name="TextBox 45"/>
          <p:cNvSpPr txBox="1">
            <a:spLocks noChangeArrowheads="1"/>
          </p:cNvSpPr>
          <p:nvPr/>
        </p:nvSpPr>
        <p:spPr bwMode="auto">
          <a:xfrm>
            <a:off x="6410325" y="1414463"/>
            <a:ext cx="1216025" cy="554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3000" b="1"/>
              <a:t>Exists</a:t>
            </a:r>
          </a:p>
        </p:txBody>
      </p:sp>
      <p:sp>
        <p:nvSpPr>
          <p:cNvPr id="43032" name="TextBox 45"/>
          <p:cNvSpPr txBox="1">
            <a:spLocks noChangeArrowheads="1"/>
          </p:cNvSpPr>
          <p:nvPr/>
        </p:nvSpPr>
        <p:spPr bwMode="auto">
          <a:xfrm>
            <a:off x="4308475" y="1408113"/>
            <a:ext cx="2198688" cy="554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3000" b="1"/>
              <a:t>Technology</a:t>
            </a:r>
          </a:p>
        </p:txBody>
      </p:sp>
      <p:pic>
        <p:nvPicPr>
          <p:cNvPr id="43033" name="Picture 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721225" y="4286250"/>
            <a:ext cx="3636963" cy="1976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3034" name="TextBox 45"/>
          <p:cNvSpPr txBox="1">
            <a:spLocks noChangeArrowheads="1"/>
          </p:cNvSpPr>
          <p:nvPr/>
        </p:nvSpPr>
        <p:spPr bwMode="auto">
          <a:xfrm>
            <a:off x="6143625" y="4803775"/>
            <a:ext cx="917575" cy="522288"/>
          </a:xfrm>
          <a:prstGeom prst="rect">
            <a:avLst/>
          </a:prstGeom>
          <a:noFill/>
          <a:ln w="28575">
            <a:solidFill>
              <a:schemeClr val="bg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800" b="1">
                <a:solidFill>
                  <a:schemeClr val="bg1"/>
                </a:solidFill>
              </a:rPr>
              <a:t>FNR  </a:t>
            </a:r>
          </a:p>
        </p:txBody>
      </p:sp>
      <p:sp>
        <p:nvSpPr>
          <p:cNvPr id="43035" name="Text Box 16"/>
          <p:cNvSpPr txBox="1">
            <a:spLocks noChangeArrowheads="1"/>
          </p:cNvSpPr>
          <p:nvPr/>
        </p:nvSpPr>
        <p:spPr bwMode="auto">
          <a:xfrm>
            <a:off x="3490913" y="6080125"/>
            <a:ext cx="4684712" cy="498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spcAft>
                <a:spcPts val="1000"/>
              </a:spcAft>
            </a:pPr>
            <a:r>
              <a:rPr lang="en-US" b="1">
                <a:latin typeface="Calibri" pitchFamily="34" charset="0"/>
                <a:cs typeface="Arial" charset="0"/>
              </a:rPr>
              <a:t> Fast-Neutron Reactors</a:t>
            </a:r>
            <a:endParaRPr lang="en-US" sz="2000">
              <a:latin typeface="Arial" charset="0"/>
              <a:cs typeface="Arial" charset="0"/>
            </a:endParaRPr>
          </a:p>
        </p:txBody>
      </p:sp>
      <p:grpSp>
        <p:nvGrpSpPr>
          <p:cNvPr id="11" name="Group 79"/>
          <p:cNvGrpSpPr>
            <a:grpSpLocks/>
          </p:cNvGrpSpPr>
          <p:nvPr/>
        </p:nvGrpSpPr>
        <p:grpSpPr bwMode="auto">
          <a:xfrm>
            <a:off x="8051800" y="2911475"/>
            <a:ext cx="3397250" cy="1566863"/>
            <a:chOff x="8051800" y="2911184"/>
            <a:chExt cx="3397250" cy="1566863"/>
          </a:xfrm>
        </p:grpSpPr>
        <p:sp>
          <p:nvSpPr>
            <p:cNvPr id="82" name="Rectangle 81"/>
            <p:cNvSpPr/>
            <p:nvPr/>
          </p:nvSpPr>
          <p:spPr>
            <a:xfrm>
              <a:off x="9348788" y="2963572"/>
              <a:ext cx="773112" cy="379412"/>
            </a:xfrm>
            <a:prstGeom prst="rect">
              <a:avLst/>
            </a:prstGeom>
            <a:solidFill>
              <a:schemeClr val="bg1"/>
            </a:solidFill>
            <a:ln w="9525" cap="rnd">
              <a:noFill/>
              <a:prstDash val="sysDot"/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lnSpc>
                  <a:spcPct val="90000"/>
                </a:lnSpc>
                <a:spcAft>
                  <a:spcPts val="1000"/>
                </a:spcAft>
                <a:defRPr/>
              </a:pPr>
              <a:endParaRPr lang="en-US" sz="1200" dirty="0" err="1">
                <a:solidFill>
                  <a:schemeClr val="bg1"/>
                </a:solidFill>
              </a:endParaRPr>
            </a:p>
          </p:txBody>
        </p:sp>
        <p:sp>
          <p:nvSpPr>
            <p:cNvPr id="83" name="Rectangle 82"/>
            <p:cNvSpPr/>
            <p:nvPr/>
          </p:nvSpPr>
          <p:spPr>
            <a:xfrm>
              <a:off x="8213725" y="3327109"/>
              <a:ext cx="3121025" cy="361950"/>
            </a:xfrm>
            <a:prstGeom prst="rect">
              <a:avLst/>
            </a:prstGeom>
            <a:solidFill>
              <a:schemeClr val="bg1"/>
            </a:solidFill>
            <a:ln w="9525" cap="rnd">
              <a:noFill/>
              <a:prstDash val="sysDot"/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lnSpc>
                  <a:spcPct val="90000"/>
                </a:lnSpc>
                <a:spcAft>
                  <a:spcPts val="1000"/>
                </a:spcAft>
                <a:defRPr/>
              </a:pPr>
              <a:endParaRPr lang="en-US" sz="1200" dirty="0" err="1">
                <a:solidFill>
                  <a:schemeClr val="bg1"/>
                </a:solidFill>
              </a:endParaRPr>
            </a:p>
          </p:txBody>
        </p:sp>
        <p:grpSp>
          <p:nvGrpSpPr>
            <p:cNvPr id="43044" name="Group 105"/>
            <p:cNvGrpSpPr>
              <a:grpSpLocks/>
            </p:cNvGrpSpPr>
            <p:nvPr/>
          </p:nvGrpSpPr>
          <p:grpSpPr bwMode="auto">
            <a:xfrm>
              <a:off x="8051800" y="2911184"/>
              <a:ext cx="3397250" cy="1566863"/>
              <a:chOff x="8204777" y="18923"/>
              <a:chExt cx="3397328" cy="1566550"/>
            </a:xfrm>
          </p:grpSpPr>
          <p:grpSp>
            <p:nvGrpSpPr>
              <p:cNvPr id="43045" name="Group 51"/>
              <p:cNvGrpSpPr>
                <a:grpSpLocks/>
              </p:cNvGrpSpPr>
              <p:nvPr/>
            </p:nvGrpSpPr>
            <p:grpSpPr bwMode="auto">
              <a:xfrm>
                <a:off x="8204777" y="18923"/>
                <a:ext cx="3397328" cy="822278"/>
                <a:chOff x="8204777" y="18923"/>
                <a:chExt cx="3397328" cy="822278"/>
              </a:xfrm>
            </p:grpSpPr>
            <p:sp>
              <p:nvSpPr>
                <p:cNvPr id="91" name="Rectangle 90"/>
                <p:cNvSpPr/>
                <p:nvPr/>
              </p:nvSpPr>
              <p:spPr>
                <a:xfrm>
                  <a:off x="8328605" y="44318"/>
                  <a:ext cx="3178248" cy="755499"/>
                </a:xfrm>
                <a:prstGeom prst="rect">
                  <a:avLst/>
                </a:prstGeom>
                <a:noFill/>
                <a:ln w="9525" cap="rnd">
                  <a:noFill/>
                  <a:prstDash val="sysDot"/>
                  <a:round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lnSpc>
                      <a:spcPct val="90000"/>
                    </a:lnSpc>
                    <a:spcAft>
                      <a:spcPts val="1000"/>
                    </a:spcAft>
                    <a:defRPr/>
                  </a:pPr>
                  <a:endParaRPr lang="en-US" sz="1200" dirty="0" err="1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43052" name="Text Box 16"/>
                <p:cNvSpPr txBox="1">
                  <a:spLocks noChangeArrowheads="1"/>
                </p:cNvSpPr>
                <p:nvPr/>
              </p:nvSpPr>
              <p:spPr bwMode="auto">
                <a:xfrm>
                  <a:off x="8236309" y="342133"/>
                  <a:ext cx="3365796" cy="49906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algn="ctr">
                    <a:spcAft>
                      <a:spcPts val="1000"/>
                    </a:spcAft>
                  </a:pPr>
                  <a:r>
                    <a:rPr lang="en-US" sz="2600" b="1" u="sng">
                      <a:latin typeface="Calibri" pitchFamily="34" charset="0"/>
                      <a:cs typeface="Arial" charset="0"/>
                    </a:rPr>
                    <a:t>950 billion tonnes CO</a:t>
                  </a:r>
                  <a:r>
                    <a:rPr lang="en-US" sz="2600" b="1" u="sng" baseline="-25000">
                      <a:latin typeface="Calibri" pitchFamily="34" charset="0"/>
                      <a:cs typeface="Arial" charset="0"/>
                    </a:rPr>
                    <a:t>2</a:t>
                  </a:r>
                  <a:endParaRPr lang="en-US" sz="2600" u="sng" baseline="-25000">
                    <a:latin typeface="Arial" charset="0"/>
                    <a:cs typeface="Arial" charset="0"/>
                  </a:endParaRPr>
                </a:p>
              </p:txBody>
            </p:sp>
            <p:sp>
              <p:nvSpPr>
                <p:cNvPr id="43053" name="Text Box 16"/>
                <p:cNvSpPr txBox="1">
                  <a:spLocks noChangeArrowheads="1"/>
                </p:cNvSpPr>
                <p:nvPr/>
              </p:nvSpPr>
              <p:spPr bwMode="auto">
                <a:xfrm>
                  <a:off x="8204777" y="18923"/>
                  <a:ext cx="3365796" cy="49906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algn="ctr">
                    <a:spcAft>
                      <a:spcPts val="1000"/>
                    </a:spcAft>
                  </a:pPr>
                  <a:r>
                    <a:rPr lang="en-US" b="1">
                      <a:latin typeface="Calibri" pitchFamily="34" charset="0"/>
                      <a:cs typeface="Arial" charset="0"/>
                    </a:rPr>
                    <a:t>avoid</a:t>
                  </a:r>
                  <a:endParaRPr lang="en-US">
                    <a:latin typeface="Arial" charset="0"/>
                    <a:cs typeface="Arial" charset="0"/>
                  </a:endParaRPr>
                </a:p>
              </p:txBody>
            </p:sp>
          </p:grpSp>
          <p:grpSp>
            <p:nvGrpSpPr>
              <p:cNvPr id="43046" name="Group 50"/>
              <p:cNvGrpSpPr>
                <a:grpSpLocks/>
              </p:cNvGrpSpPr>
              <p:nvPr/>
            </p:nvGrpSpPr>
            <p:grpSpPr bwMode="auto">
              <a:xfrm>
                <a:off x="8408414" y="724454"/>
                <a:ext cx="2945386" cy="861019"/>
                <a:chOff x="8408414" y="819704"/>
                <a:chExt cx="2945386" cy="861019"/>
              </a:xfrm>
            </p:grpSpPr>
            <p:sp>
              <p:nvSpPr>
                <p:cNvPr id="87" name="Rectangle 4"/>
                <p:cNvSpPr/>
                <p:nvPr/>
              </p:nvSpPr>
              <p:spPr>
                <a:xfrm>
                  <a:off x="8742953" y="896655"/>
                  <a:ext cx="2382892" cy="665029"/>
                </a:xfrm>
                <a:prstGeom prst="rect">
                  <a:avLst/>
                </a:prstGeom>
                <a:solidFill>
                  <a:schemeClr val="bg1"/>
                </a:solidFill>
                <a:ln w="9525" cap="rnd">
                  <a:noFill/>
                  <a:prstDash val="sysDot"/>
                  <a:round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lnSpc>
                      <a:spcPct val="90000"/>
                    </a:lnSpc>
                    <a:spcAft>
                      <a:spcPts val="1000"/>
                    </a:spcAft>
                    <a:defRPr/>
                  </a:pPr>
                  <a:endParaRPr lang="en-US" sz="1200" dirty="0" err="1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43048" name="Text Box 16"/>
                <p:cNvSpPr txBox="1">
                  <a:spLocks noChangeArrowheads="1"/>
                </p:cNvSpPr>
                <p:nvPr/>
              </p:nvSpPr>
              <p:spPr bwMode="auto">
                <a:xfrm>
                  <a:off x="8408414" y="819704"/>
                  <a:ext cx="2945386" cy="856696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algn="ctr">
                    <a:spcAft>
                      <a:spcPts val="1000"/>
                    </a:spcAft>
                  </a:pPr>
                  <a:r>
                    <a:rPr lang="en-US" sz="4800">
                      <a:latin typeface="Calibri" pitchFamily="34" charset="0"/>
                      <a:cs typeface="Arial" charset="0"/>
                    </a:rPr>
                    <a:t> (              )</a:t>
                  </a:r>
                  <a:endParaRPr lang="en-US" sz="4800" baseline="-25000">
                    <a:latin typeface="Arial" charset="0"/>
                    <a:cs typeface="Arial" charset="0"/>
                  </a:endParaRPr>
                </a:p>
              </p:txBody>
            </p:sp>
            <p:sp>
              <p:nvSpPr>
                <p:cNvPr id="43049" name="Text Box 16"/>
                <p:cNvSpPr txBox="1">
                  <a:spLocks noChangeArrowheads="1"/>
                </p:cNvSpPr>
                <p:nvPr/>
              </p:nvSpPr>
              <p:spPr bwMode="auto">
                <a:xfrm>
                  <a:off x="8675114" y="838755"/>
                  <a:ext cx="2488186" cy="49906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algn="ctr">
                    <a:spcAft>
                      <a:spcPts val="1000"/>
                    </a:spcAft>
                  </a:pPr>
                  <a:r>
                    <a:rPr lang="en-US" b="1">
                      <a:latin typeface="Century Schoolbook" pitchFamily="18" charset="0"/>
                      <a:cs typeface="Arial" charset="0"/>
                    </a:rPr>
                    <a:t>~</a:t>
                  </a:r>
                  <a:r>
                    <a:rPr lang="en-US" b="1">
                      <a:latin typeface="Calibri" pitchFamily="34" charset="0"/>
                      <a:cs typeface="Arial" charset="0"/>
                    </a:rPr>
                    <a:t>30% of CO</a:t>
                  </a:r>
                  <a:r>
                    <a:rPr lang="en-US" b="1" baseline="-25000">
                      <a:latin typeface="Calibri" pitchFamily="34" charset="0"/>
                      <a:cs typeface="Arial" charset="0"/>
                    </a:rPr>
                    <a:t>2</a:t>
                  </a:r>
                  <a:r>
                    <a:rPr lang="en-US" b="1">
                      <a:latin typeface="Calibri" pitchFamily="34" charset="0"/>
                      <a:cs typeface="Arial" charset="0"/>
                    </a:rPr>
                    <a:t> </a:t>
                  </a:r>
                  <a:endParaRPr lang="en-US" baseline="-25000">
                    <a:latin typeface="Arial" charset="0"/>
                    <a:cs typeface="Arial" charset="0"/>
                  </a:endParaRPr>
                </a:p>
              </p:txBody>
            </p:sp>
            <p:sp>
              <p:nvSpPr>
                <p:cNvPr id="43050" name="Text Box 16"/>
                <p:cNvSpPr txBox="1">
                  <a:spLocks noChangeArrowheads="1"/>
                </p:cNvSpPr>
                <p:nvPr/>
              </p:nvSpPr>
              <p:spPr bwMode="auto">
                <a:xfrm>
                  <a:off x="8541764" y="1181655"/>
                  <a:ext cx="2640586" cy="49906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algn="ctr">
                    <a:spcAft>
                      <a:spcPts val="1000"/>
                    </a:spcAft>
                  </a:pPr>
                  <a:r>
                    <a:rPr lang="en-US" b="1">
                      <a:latin typeface="Calibri" pitchFamily="34" charset="0"/>
                      <a:cs typeface="Arial" charset="0"/>
                    </a:rPr>
                    <a:t>  in atmosphere</a:t>
                  </a:r>
                  <a:endParaRPr lang="en-US" baseline="-25000">
                    <a:latin typeface="Arial" charset="0"/>
                    <a:cs typeface="Arial" charset="0"/>
                  </a:endParaRPr>
                </a:p>
              </p:txBody>
            </p:sp>
          </p:grpSp>
        </p:grpSp>
      </p:grpSp>
      <p:sp>
        <p:nvSpPr>
          <p:cNvPr id="65" name="Text Box 16"/>
          <p:cNvSpPr txBox="1">
            <a:spLocks noChangeArrowheads="1"/>
          </p:cNvSpPr>
          <p:nvPr/>
        </p:nvSpPr>
        <p:spPr bwMode="auto">
          <a:xfrm>
            <a:off x="1198563" y="4743450"/>
            <a:ext cx="1220787" cy="498475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algn="ctr">
              <a:spcAft>
                <a:spcPts val="1000"/>
              </a:spcAft>
            </a:pPr>
            <a:r>
              <a:rPr lang="en-US" sz="2600" b="1">
                <a:latin typeface="Calibri" pitchFamily="34" charset="0"/>
                <a:cs typeface="Arial" charset="0"/>
              </a:rPr>
              <a:t>Canada</a:t>
            </a:r>
            <a:endParaRPr lang="en-US" sz="2600">
              <a:latin typeface="Arial" charset="0"/>
              <a:cs typeface="Arial" charset="0"/>
            </a:endParaRPr>
          </a:p>
        </p:txBody>
      </p:sp>
      <p:sp>
        <p:nvSpPr>
          <p:cNvPr id="96" name="Text Box 16"/>
          <p:cNvSpPr txBox="1">
            <a:spLocks noChangeArrowheads="1"/>
          </p:cNvSpPr>
          <p:nvPr/>
        </p:nvSpPr>
        <p:spPr bwMode="auto">
          <a:xfrm>
            <a:off x="2547938" y="4743450"/>
            <a:ext cx="2417762" cy="500063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algn="ctr">
              <a:spcAft>
                <a:spcPts val="1000"/>
              </a:spcAft>
            </a:pPr>
            <a:r>
              <a:rPr lang="en-US" sz="2600" b="1">
                <a:latin typeface="Calibri" pitchFamily="34" charset="0"/>
                <a:cs typeface="Arial" charset="0"/>
              </a:rPr>
              <a:t>$ 25-135 Trillion</a:t>
            </a:r>
            <a:endParaRPr lang="en-US" sz="2600">
              <a:latin typeface="Arial" charset="0"/>
              <a:cs typeface="Arial" charset="0"/>
            </a:endParaRPr>
          </a:p>
        </p:txBody>
      </p:sp>
      <p:sp>
        <p:nvSpPr>
          <p:cNvPr id="79" name="Text Box 16"/>
          <p:cNvSpPr txBox="1">
            <a:spLocks noChangeArrowheads="1"/>
          </p:cNvSpPr>
          <p:nvPr/>
        </p:nvSpPr>
        <p:spPr bwMode="auto">
          <a:xfrm>
            <a:off x="8016875" y="4359275"/>
            <a:ext cx="3365500" cy="500063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spcAft>
                <a:spcPts val="1000"/>
              </a:spcAft>
            </a:pPr>
            <a:r>
              <a:rPr lang="en-US" sz="2600" b="1">
                <a:latin typeface="Calibri" pitchFamily="34" charset="0"/>
                <a:cs typeface="Arial" charset="0"/>
              </a:rPr>
              <a:t>$ 105,000,000,000,000</a:t>
            </a:r>
            <a:endParaRPr lang="en-US" sz="2600">
              <a:latin typeface="Arial" charset="0"/>
              <a:cs typeface="Arial" charset="0"/>
            </a:endParaRPr>
          </a:p>
        </p:txBody>
      </p:sp>
      <p:sp>
        <p:nvSpPr>
          <p:cNvPr id="66" name="Rectangle 2"/>
          <p:cNvSpPr>
            <a:spLocks noChangeArrowheads="1"/>
          </p:cNvSpPr>
          <p:nvPr/>
        </p:nvSpPr>
        <p:spPr bwMode="auto">
          <a:xfrm>
            <a:off x="5715000" y="3678238"/>
            <a:ext cx="1770063" cy="461962"/>
          </a:xfrm>
          <a:prstGeom prst="rect">
            <a:avLst/>
          </a:prstGeom>
          <a:solidFill>
            <a:srgbClr val="FF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b="1"/>
              <a:t>&gt;500 years</a:t>
            </a:r>
          </a:p>
        </p:txBody>
      </p:sp>
      <p:sp>
        <p:nvSpPr>
          <p:cNvPr id="67" name="Rectangle 2"/>
          <p:cNvSpPr>
            <a:spLocks noChangeArrowheads="1"/>
          </p:cNvSpPr>
          <p:nvPr/>
        </p:nvSpPr>
        <p:spPr bwMode="auto">
          <a:xfrm>
            <a:off x="3300413" y="5146675"/>
            <a:ext cx="854075" cy="461963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b="1" u="sng">
                <a:solidFill>
                  <a:srgbClr val="FF0000"/>
                </a:solidFill>
              </a:rPr>
              <a:t>Heat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10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10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0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1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6" dur="1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9" dur="10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8" grpId="0" animBg="1"/>
      <p:bldP spid="53" grpId="0" animBg="1"/>
      <p:bldP spid="57" grpId="0" animBg="1"/>
      <p:bldP spid="57" grpId="1" animBg="1"/>
      <p:bldP spid="65" grpId="0" animBg="1"/>
      <p:bldP spid="96" grpId="0" animBg="1"/>
      <p:bldP spid="79" grpId="0" animBg="1"/>
      <p:bldP spid="66" grpId="0" animBg="1"/>
      <p:bldP spid="6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034" name="Group 83"/>
          <p:cNvGrpSpPr>
            <a:grpSpLocks/>
          </p:cNvGrpSpPr>
          <p:nvPr/>
        </p:nvGrpSpPr>
        <p:grpSpPr bwMode="auto">
          <a:xfrm>
            <a:off x="0" y="0"/>
            <a:ext cx="12192000" cy="6858000"/>
            <a:chOff x="0" y="-1"/>
            <a:chExt cx="12192000" cy="6858001"/>
          </a:xfrm>
        </p:grpSpPr>
        <p:pic>
          <p:nvPicPr>
            <p:cNvPr id="44082" name="Picture 87"/>
            <p:cNvPicPr>
              <a:picLocks noChangeAspect="1" noChangeArrowheads="1"/>
            </p:cNvPicPr>
            <p:nvPr/>
          </p:nvPicPr>
          <p:blipFill>
            <a:blip r:embed="rId3"/>
            <a:srcRect l="11118" t="24240" r="18132" b="9785"/>
            <a:stretch>
              <a:fillRect/>
            </a:stretch>
          </p:blipFill>
          <p:spPr bwMode="auto">
            <a:xfrm>
              <a:off x="0" y="0"/>
              <a:ext cx="12192000" cy="6858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4083" name="Picture 87"/>
            <p:cNvPicPr>
              <a:picLocks noChangeAspect="1" noChangeArrowheads="1"/>
            </p:cNvPicPr>
            <p:nvPr/>
          </p:nvPicPr>
          <p:blipFill>
            <a:blip r:embed="rId3"/>
            <a:srcRect l="11118" t="34612" r="81358" b="53439"/>
            <a:stretch>
              <a:fillRect/>
            </a:stretch>
          </p:blipFill>
          <p:spPr bwMode="auto">
            <a:xfrm>
              <a:off x="0" y="-1"/>
              <a:ext cx="1296537" cy="222458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4084" name="Picture 87"/>
            <p:cNvPicPr>
              <a:picLocks noChangeAspect="1" noChangeArrowheads="1"/>
            </p:cNvPicPr>
            <p:nvPr/>
          </p:nvPicPr>
          <p:blipFill>
            <a:blip r:embed="rId3"/>
            <a:srcRect l="11118" t="34351" r="74165" b="63681"/>
            <a:stretch>
              <a:fillRect/>
            </a:stretch>
          </p:blipFill>
          <p:spPr bwMode="auto">
            <a:xfrm>
              <a:off x="0" y="764275"/>
              <a:ext cx="2536209" cy="49131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44035" name="Rectangle 50"/>
          <p:cNvSpPr>
            <a:spLocks noChangeArrowheads="1"/>
          </p:cNvSpPr>
          <p:nvPr/>
        </p:nvSpPr>
        <p:spPr bwMode="auto">
          <a:xfrm>
            <a:off x="0" y="0"/>
            <a:ext cx="12192000" cy="6858000"/>
          </a:xfrm>
          <a:prstGeom prst="rect">
            <a:avLst/>
          </a:prstGeom>
          <a:solidFill>
            <a:srgbClr val="FFFFFF">
              <a:alpha val="41176"/>
            </a:srgbClr>
          </a:solidFill>
          <a:ln w="9525" algn="ctr">
            <a:noFill/>
            <a:round/>
            <a:headEnd/>
            <a:tailEnd/>
          </a:ln>
        </p:spPr>
        <p:txBody>
          <a:bodyPr/>
          <a:lstStyle/>
          <a:p>
            <a:endParaRPr lang="en-US" b="1">
              <a:latin typeface="Times New Roman" pitchFamily="18" charset="0"/>
            </a:endParaRPr>
          </a:p>
        </p:txBody>
      </p:sp>
      <p:sp>
        <p:nvSpPr>
          <p:cNvPr id="76" name="Rectangle 75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28575" cap="rnd">
            <a:solidFill>
              <a:schemeClr val="accent1"/>
            </a:solidFill>
            <a:prstDash val="solid"/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lnSpc>
                <a:spcPct val="90000"/>
              </a:lnSpc>
              <a:spcAft>
                <a:spcPts val="1000"/>
              </a:spcAft>
              <a:defRPr/>
            </a:pPr>
            <a:endParaRPr lang="en-US" sz="1200" dirty="0" err="1">
              <a:solidFill>
                <a:schemeClr val="bg1"/>
              </a:solidFill>
            </a:endParaRPr>
          </a:p>
        </p:txBody>
      </p:sp>
      <p:sp>
        <p:nvSpPr>
          <p:cNvPr id="44037" name="TextBox 45"/>
          <p:cNvSpPr txBox="1">
            <a:spLocks noChangeArrowheads="1"/>
          </p:cNvSpPr>
          <p:nvPr/>
        </p:nvSpPr>
        <p:spPr bwMode="auto">
          <a:xfrm>
            <a:off x="4195763" y="581025"/>
            <a:ext cx="7754937" cy="831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4800" b="1" u="sng">
                <a:solidFill>
                  <a:srgbClr val="125006"/>
                </a:solidFill>
              </a:rPr>
              <a:t>Climate Change Mitigation</a:t>
            </a:r>
          </a:p>
        </p:txBody>
      </p:sp>
      <p:pic>
        <p:nvPicPr>
          <p:cNvPr id="44038" name="Picture 7"/>
          <p:cNvPicPr>
            <a:picLocks noChangeAspect="1" noChangeArrowheads="1"/>
          </p:cNvPicPr>
          <p:nvPr/>
        </p:nvPicPr>
        <p:blipFill>
          <a:blip r:embed="rId4"/>
          <a:srcRect t="12917" r="4051" b="7573"/>
          <a:stretch>
            <a:fillRect/>
          </a:stretch>
        </p:blipFill>
        <p:spPr bwMode="auto">
          <a:xfrm>
            <a:off x="179388" y="0"/>
            <a:ext cx="3959225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" name="TextBox 40"/>
          <p:cNvSpPr txBox="1"/>
          <p:nvPr/>
        </p:nvSpPr>
        <p:spPr>
          <a:xfrm>
            <a:off x="425450" y="1497013"/>
            <a:ext cx="1087438" cy="1166812"/>
          </a:xfrm>
          <a:prstGeom prst="rect">
            <a:avLst/>
          </a:prstGeom>
          <a:noFill/>
          <a:ln w="9525" cap="rnd">
            <a:noFill/>
            <a:prstDash val="solid"/>
            <a:round/>
          </a:ln>
          <a:extLst>
            <a:ext uri="{909E8E84-426E-40dd-AFC4-6F175D3DCCD1}"/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>
              <a:defRPr/>
            </a:pPr>
            <a:endParaRPr lang="en-US" dirty="0" err="1">
              <a:solidFill>
                <a:schemeClr val="tx1"/>
              </a:solidFill>
            </a:endParaRPr>
          </a:p>
        </p:txBody>
      </p:sp>
      <p:sp>
        <p:nvSpPr>
          <p:cNvPr id="44040" name="Rectangle 2"/>
          <p:cNvSpPr>
            <a:spLocks noChangeArrowheads="1"/>
          </p:cNvSpPr>
          <p:nvPr/>
        </p:nvSpPr>
        <p:spPr bwMode="auto">
          <a:xfrm>
            <a:off x="8874125" y="5153025"/>
            <a:ext cx="1655763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b="1" u="sng">
                <a:solidFill>
                  <a:srgbClr val="FF0000"/>
                </a:solidFill>
              </a:rPr>
              <a:t>Electricity</a:t>
            </a:r>
          </a:p>
        </p:txBody>
      </p:sp>
      <p:sp>
        <p:nvSpPr>
          <p:cNvPr id="44041" name="Rectangle 2"/>
          <p:cNvSpPr>
            <a:spLocks noChangeArrowheads="1"/>
          </p:cNvSpPr>
          <p:nvPr/>
        </p:nvSpPr>
        <p:spPr bwMode="auto">
          <a:xfrm>
            <a:off x="3300413" y="5146675"/>
            <a:ext cx="854075" cy="461963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b="1" u="sng">
                <a:solidFill>
                  <a:srgbClr val="FF0000"/>
                </a:solidFill>
              </a:rPr>
              <a:t>Heat</a:t>
            </a:r>
          </a:p>
        </p:txBody>
      </p:sp>
      <p:sp>
        <p:nvSpPr>
          <p:cNvPr id="44042" name="Rectangle 2"/>
          <p:cNvSpPr>
            <a:spLocks noChangeArrowheads="1"/>
          </p:cNvSpPr>
          <p:nvPr/>
        </p:nvSpPr>
        <p:spPr bwMode="auto">
          <a:xfrm>
            <a:off x="3300413" y="5146675"/>
            <a:ext cx="854075" cy="46196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b="1" u="sng">
                <a:solidFill>
                  <a:srgbClr val="FF0000"/>
                </a:solidFill>
              </a:rPr>
              <a:t>Heat</a:t>
            </a:r>
          </a:p>
        </p:txBody>
      </p:sp>
      <p:sp>
        <p:nvSpPr>
          <p:cNvPr id="44043" name="Text Box 16"/>
          <p:cNvSpPr txBox="1">
            <a:spLocks noChangeArrowheads="1"/>
          </p:cNvSpPr>
          <p:nvPr/>
        </p:nvSpPr>
        <p:spPr bwMode="auto">
          <a:xfrm>
            <a:off x="8705850" y="4743450"/>
            <a:ext cx="2030413" cy="498475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algn="ctr">
              <a:spcAft>
                <a:spcPts val="1000"/>
              </a:spcAft>
            </a:pPr>
            <a:r>
              <a:rPr lang="en-US" sz="2600" b="1">
                <a:latin typeface="Calibri" pitchFamily="34" charset="0"/>
                <a:cs typeface="Arial" charset="0"/>
              </a:rPr>
              <a:t>$ 105 Trillion</a:t>
            </a:r>
            <a:endParaRPr lang="en-US" sz="2600">
              <a:latin typeface="Arial" charset="0"/>
              <a:cs typeface="Arial" charset="0"/>
            </a:endParaRPr>
          </a:p>
        </p:txBody>
      </p:sp>
      <p:sp>
        <p:nvSpPr>
          <p:cNvPr id="44044" name="Text Box 16"/>
          <p:cNvSpPr txBox="1">
            <a:spLocks noChangeArrowheads="1"/>
          </p:cNvSpPr>
          <p:nvPr/>
        </p:nvSpPr>
        <p:spPr bwMode="auto">
          <a:xfrm>
            <a:off x="4510088" y="6392863"/>
            <a:ext cx="3962400" cy="498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spcAft>
                <a:spcPts val="1000"/>
              </a:spcAft>
            </a:pPr>
            <a:r>
              <a:rPr lang="en-US" b="1">
                <a:latin typeface="Calibri" pitchFamily="34" charset="0"/>
                <a:cs typeface="Arial" charset="0"/>
              </a:rPr>
              <a:t> tested walk-away safe, 1986</a:t>
            </a:r>
            <a:endParaRPr lang="en-US" sz="2000">
              <a:latin typeface="Arial" charset="0"/>
              <a:cs typeface="Arial" charset="0"/>
            </a:endParaRPr>
          </a:p>
        </p:txBody>
      </p:sp>
      <p:sp>
        <p:nvSpPr>
          <p:cNvPr id="44045" name="Text Box 16"/>
          <p:cNvSpPr txBox="1">
            <a:spLocks noChangeArrowheads="1"/>
          </p:cNvSpPr>
          <p:nvPr/>
        </p:nvSpPr>
        <p:spPr bwMode="auto">
          <a:xfrm>
            <a:off x="7053263" y="6080125"/>
            <a:ext cx="1735137" cy="498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spcAft>
                <a:spcPts val="1000"/>
              </a:spcAft>
            </a:pPr>
            <a:r>
              <a:rPr lang="en-US" b="1">
                <a:latin typeface="Calibri" pitchFamily="34" charset="0"/>
                <a:cs typeface="Arial" charset="0"/>
              </a:rPr>
              <a:t>  since 1950</a:t>
            </a:r>
            <a:endParaRPr lang="en-US" sz="2000">
              <a:latin typeface="Arial" charset="0"/>
              <a:cs typeface="Arial" charset="0"/>
            </a:endParaRPr>
          </a:p>
        </p:txBody>
      </p:sp>
      <p:grpSp>
        <p:nvGrpSpPr>
          <p:cNvPr id="44046" name="Group 67"/>
          <p:cNvGrpSpPr>
            <a:grpSpLocks/>
          </p:cNvGrpSpPr>
          <p:nvPr/>
        </p:nvGrpSpPr>
        <p:grpSpPr bwMode="auto">
          <a:xfrm>
            <a:off x="1066800" y="1331913"/>
            <a:ext cx="2755900" cy="1246187"/>
            <a:chOff x="1066800" y="1331913"/>
            <a:chExt cx="2755900" cy="1246187"/>
          </a:xfrm>
        </p:grpSpPr>
        <p:sp>
          <p:nvSpPr>
            <p:cNvPr id="44076" name="TextBox 45"/>
            <p:cNvSpPr txBox="1">
              <a:spLocks noChangeArrowheads="1"/>
            </p:cNvSpPr>
            <p:nvPr/>
          </p:nvSpPr>
          <p:spPr bwMode="auto">
            <a:xfrm>
              <a:off x="1490962" y="1331913"/>
              <a:ext cx="1874232" cy="55399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US" sz="3000" b="1"/>
                <a:t>Energy in</a:t>
              </a:r>
            </a:p>
          </p:txBody>
        </p:sp>
        <p:grpSp>
          <p:nvGrpSpPr>
            <p:cNvPr id="44077" name="Group 59"/>
            <p:cNvGrpSpPr>
              <a:grpSpLocks/>
            </p:cNvGrpSpPr>
            <p:nvPr/>
          </p:nvGrpSpPr>
          <p:grpSpPr bwMode="auto">
            <a:xfrm>
              <a:off x="1066800" y="1695450"/>
              <a:ext cx="2755900" cy="882650"/>
              <a:chOff x="1066800" y="1695450"/>
              <a:chExt cx="2755900" cy="882650"/>
            </a:xfrm>
          </p:grpSpPr>
          <p:grpSp>
            <p:nvGrpSpPr>
              <p:cNvPr id="44078" name="Group 20"/>
              <p:cNvGrpSpPr>
                <a:grpSpLocks/>
              </p:cNvGrpSpPr>
              <p:nvPr/>
            </p:nvGrpSpPr>
            <p:grpSpPr bwMode="auto">
              <a:xfrm>
                <a:off x="1066800" y="1695450"/>
                <a:ext cx="2755900" cy="554038"/>
                <a:chOff x="1988417" y="2154884"/>
                <a:chExt cx="2756012" cy="553998"/>
              </a:xfrm>
            </p:grpSpPr>
            <p:sp>
              <p:nvSpPr>
                <p:cNvPr id="44080" name="TextBox 45"/>
                <p:cNvSpPr txBox="1">
                  <a:spLocks noChangeArrowheads="1"/>
                </p:cNvSpPr>
                <p:nvPr/>
              </p:nvSpPr>
              <p:spPr bwMode="auto">
                <a:xfrm>
                  <a:off x="1988417" y="2154884"/>
                  <a:ext cx="2756012" cy="55399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pPr algn="ctr"/>
                  <a:r>
                    <a:rPr lang="en-US" sz="3000" b="1"/>
                    <a:t>Nuclear Waste</a:t>
                  </a:r>
                </a:p>
              </p:txBody>
            </p:sp>
            <p:cxnSp>
              <p:nvCxnSpPr>
                <p:cNvPr id="64" name="Straight Connector 63"/>
                <p:cNvCxnSpPr/>
                <p:nvPr/>
              </p:nvCxnSpPr>
              <p:spPr>
                <a:xfrm flipV="1">
                  <a:off x="3610908" y="2254890"/>
                  <a:ext cx="992228" cy="361924"/>
                </a:xfrm>
                <a:prstGeom prst="line">
                  <a:avLst/>
                </a:prstGeom>
                <a:ln w="57150"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44079" name="Text Box 16"/>
              <p:cNvSpPr txBox="1">
                <a:spLocks noChangeArrowheads="1"/>
              </p:cNvSpPr>
              <p:nvPr/>
            </p:nvSpPr>
            <p:spPr bwMode="auto">
              <a:xfrm>
                <a:off x="1241425" y="2078038"/>
                <a:ext cx="2387600" cy="50006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algn="ctr">
                  <a:spcAft>
                    <a:spcPts val="1000"/>
                  </a:spcAft>
                </a:pPr>
                <a:r>
                  <a:rPr lang="en-US" sz="2600" b="1">
                    <a:latin typeface="Calibri" pitchFamily="34" charset="0"/>
                    <a:cs typeface="Arial" charset="0"/>
                  </a:rPr>
                  <a:t>100,000 tonnes</a:t>
                </a:r>
                <a:endParaRPr lang="en-US" sz="2600">
                  <a:latin typeface="Arial" charset="0"/>
                  <a:cs typeface="Arial" charset="0"/>
                </a:endParaRPr>
              </a:p>
            </p:txBody>
          </p:sp>
        </p:grpSp>
      </p:grpSp>
      <p:sp>
        <p:nvSpPr>
          <p:cNvPr id="44047" name="TextBox 45"/>
          <p:cNvSpPr txBox="1">
            <a:spLocks noChangeArrowheads="1"/>
          </p:cNvSpPr>
          <p:nvPr/>
        </p:nvSpPr>
        <p:spPr bwMode="auto">
          <a:xfrm>
            <a:off x="6410325" y="1414463"/>
            <a:ext cx="1216025" cy="554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3000" b="1"/>
              <a:t>Exists</a:t>
            </a:r>
          </a:p>
        </p:txBody>
      </p:sp>
      <p:sp>
        <p:nvSpPr>
          <p:cNvPr id="44048" name="TextBox 45"/>
          <p:cNvSpPr txBox="1">
            <a:spLocks noChangeArrowheads="1"/>
          </p:cNvSpPr>
          <p:nvPr/>
        </p:nvSpPr>
        <p:spPr bwMode="auto">
          <a:xfrm>
            <a:off x="4308475" y="1408113"/>
            <a:ext cx="2198688" cy="554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3000" b="1"/>
              <a:t>Technology</a:t>
            </a:r>
          </a:p>
        </p:txBody>
      </p:sp>
      <p:pic>
        <p:nvPicPr>
          <p:cNvPr id="44049" name="Picture 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721225" y="4286250"/>
            <a:ext cx="3636963" cy="1976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4050" name="TextBox 45"/>
          <p:cNvSpPr txBox="1">
            <a:spLocks noChangeArrowheads="1"/>
          </p:cNvSpPr>
          <p:nvPr/>
        </p:nvSpPr>
        <p:spPr bwMode="auto">
          <a:xfrm>
            <a:off x="6143625" y="4803775"/>
            <a:ext cx="917575" cy="522288"/>
          </a:xfrm>
          <a:prstGeom prst="rect">
            <a:avLst/>
          </a:prstGeom>
          <a:noFill/>
          <a:ln w="28575">
            <a:solidFill>
              <a:schemeClr val="bg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800" b="1">
                <a:solidFill>
                  <a:schemeClr val="bg1"/>
                </a:solidFill>
              </a:rPr>
              <a:t>FNR  </a:t>
            </a:r>
          </a:p>
        </p:txBody>
      </p:sp>
      <p:sp>
        <p:nvSpPr>
          <p:cNvPr id="44051" name="Text Box 16"/>
          <p:cNvSpPr txBox="1">
            <a:spLocks noChangeArrowheads="1"/>
          </p:cNvSpPr>
          <p:nvPr/>
        </p:nvSpPr>
        <p:spPr bwMode="auto">
          <a:xfrm>
            <a:off x="3490913" y="6080125"/>
            <a:ext cx="4684712" cy="498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spcAft>
                <a:spcPts val="1000"/>
              </a:spcAft>
            </a:pPr>
            <a:r>
              <a:rPr lang="en-US" b="1">
                <a:latin typeface="Calibri" pitchFamily="34" charset="0"/>
                <a:cs typeface="Arial" charset="0"/>
              </a:rPr>
              <a:t> Fast-Neutron Reactors</a:t>
            </a:r>
            <a:endParaRPr lang="en-US" sz="2000">
              <a:latin typeface="Arial" charset="0"/>
              <a:cs typeface="Arial" charset="0"/>
            </a:endParaRPr>
          </a:p>
        </p:txBody>
      </p:sp>
      <p:grpSp>
        <p:nvGrpSpPr>
          <p:cNvPr id="6" name="Group 64"/>
          <p:cNvGrpSpPr>
            <a:grpSpLocks/>
          </p:cNvGrpSpPr>
          <p:nvPr/>
        </p:nvGrpSpPr>
        <p:grpSpPr bwMode="auto">
          <a:xfrm>
            <a:off x="2641600" y="2439988"/>
            <a:ext cx="8712200" cy="1871662"/>
            <a:chOff x="2641600" y="2439988"/>
            <a:chExt cx="8712200" cy="1871662"/>
          </a:xfrm>
        </p:grpSpPr>
        <p:sp>
          <p:nvSpPr>
            <p:cNvPr id="44057" name="Text Box 16"/>
            <p:cNvSpPr txBox="1">
              <a:spLocks noChangeArrowheads="1"/>
            </p:cNvSpPr>
            <p:nvPr/>
          </p:nvSpPr>
          <p:spPr bwMode="auto">
            <a:xfrm>
              <a:off x="8605838" y="2655888"/>
              <a:ext cx="569912" cy="4984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Aft>
                  <a:spcPts val="1000"/>
                </a:spcAft>
              </a:pPr>
              <a:endParaRPr lang="en-US" sz="2000">
                <a:latin typeface="Arial" charset="0"/>
                <a:cs typeface="Arial" charset="0"/>
              </a:endParaRPr>
            </a:p>
          </p:txBody>
        </p:sp>
        <p:grpSp>
          <p:nvGrpSpPr>
            <p:cNvPr id="44058" name="Group 105"/>
            <p:cNvGrpSpPr>
              <a:grpSpLocks/>
            </p:cNvGrpSpPr>
            <p:nvPr/>
          </p:nvGrpSpPr>
          <p:grpSpPr bwMode="auto">
            <a:xfrm>
              <a:off x="2641600" y="2916238"/>
              <a:ext cx="2355850" cy="1395412"/>
              <a:chOff x="2719699" y="2961397"/>
              <a:chExt cx="2356792" cy="1146054"/>
            </a:xfrm>
          </p:grpSpPr>
          <p:sp>
            <p:nvSpPr>
              <p:cNvPr id="105" name="Rectangle 104"/>
              <p:cNvSpPr/>
              <p:nvPr/>
            </p:nvSpPr>
            <p:spPr>
              <a:xfrm>
                <a:off x="2791166" y="3026588"/>
                <a:ext cx="2221800" cy="1007849"/>
              </a:xfrm>
              <a:prstGeom prst="rect">
                <a:avLst/>
              </a:prstGeom>
              <a:solidFill>
                <a:schemeClr val="bg1"/>
              </a:solidFill>
              <a:ln w="9525" cap="rnd">
                <a:solidFill>
                  <a:schemeClr val="tx1"/>
                </a:solidFill>
                <a:prstDash val="solid"/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lnSpc>
                    <a:spcPct val="90000"/>
                  </a:lnSpc>
                  <a:spcAft>
                    <a:spcPts val="1000"/>
                  </a:spcAft>
                  <a:defRPr/>
                </a:pPr>
                <a:endParaRPr lang="en-US" sz="1200" dirty="0" err="1">
                  <a:solidFill>
                    <a:schemeClr val="bg1"/>
                  </a:solidFill>
                </a:endParaRPr>
              </a:p>
            </p:txBody>
          </p:sp>
          <p:grpSp>
            <p:nvGrpSpPr>
              <p:cNvPr id="44072" name="Group 103"/>
              <p:cNvGrpSpPr>
                <a:grpSpLocks/>
              </p:cNvGrpSpPr>
              <p:nvPr/>
            </p:nvGrpSpPr>
            <p:grpSpPr bwMode="auto">
              <a:xfrm>
                <a:off x="2719699" y="2961397"/>
                <a:ext cx="2356792" cy="1146054"/>
                <a:chOff x="2719699" y="2961397"/>
                <a:chExt cx="2356792" cy="1146054"/>
              </a:xfrm>
            </p:grpSpPr>
            <p:sp>
              <p:nvSpPr>
                <p:cNvPr id="44073" name="Text Box 16"/>
                <p:cNvSpPr txBox="1">
                  <a:spLocks noChangeArrowheads="1"/>
                </p:cNvSpPr>
                <p:nvPr/>
              </p:nvSpPr>
              <p:spPr bwMode="auto">
                <a:xfrm>
                  <a:off x="2719699" y="2961397"/>
                  <a:ext cx="2356792" cy="49906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algn="ctr">
                    <a:spcAft>
                      <a:spcPts val="1000"/>
                    </a:spcAft>
                  </a:pPr>
                  <a:r>
                    <a:rPr lang="en-US" sz="2600" b="1">
                      <a:latin typeface="Calibri" pitchFamily="34" charset="0"/>
                      <a:cs typeface="Arial" charset="0"/>
                    </a:rPr>
                    <a:t>Process Steam</a:t>
                  </a:r>
                  <a:endParaRPr lang="en-US" sz="2600">
                    <a:latin typeface="Arial" charset="0"/>
                    <a:cs typeface="Arial" charset="0"/>
                  </a:endParaRPr>
                </a:p>
              </p:txBody>
            </p:sp>
            <p:sp>
              <p:nvSpPr>
                <p:cNvPr id="44074" name="Text Box 16"/>
                <p:cNvSpPr txBox="1">
                  <a:spLocks noChangeArrowheads="1"/>
                </p:cNvSpPr>
                <p:nvPr/>
              </p:nvSpPr>
              <p:spPr bwMode="auto">
                <a:xfrm>
                  <a:off x="2719699" y="3284890"/>
                  <a:ext cx="2356792" cy="49906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algn="ctr">
                    <a:spcAft>
                      <a:spcPts val="1000"/>
                    </a:spcAft>
                  </a:pPr>
                  <a:r>
                    <a:rPr lang="en-US" sz="2600" b="1">
                      <a:latin typeface="Calibri" pitchFamily="34" charset="0"/>
                      <a:cs typeface="Arial" charset="0"/>
                    </a:rPr>
                    <a:t>District Heating</a:t>
                  </a:r>
                  <a:endParaRPr lang="en-US" sz="2600">
                    <a:latin typeface="Arial" charset="0"/>
                    <a:cs typeface="Arial" charset="0"/>
                  </a:endParaRPr>
                </a:p>
              </p:txBody>
            </p:sp>
            <p:sp>
              <p:nvSpPr>
                <p:cNvPr id="44075" name="Text Box 16"/>
                <p:cNvSpPr txBox="1">
                  <a:spLocks noChangeArrowheads="1"/>
                </p:cNvSpPr>
                <p:nvPr/>
              </p:nvSpPr>
              <p:spPr bwMode="auto">
                <a:xfrm>
                  <a:off x="2719699" y="3608383"/>
                  <a:ext cx="2356792" cy="49906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algn="ctr">
                    <a:spcAft>
                      <a:spcPts val="1000"/>
                    </a:spcAft>
                  </a:pPr>
                  <a:r>
                    <a:rPr lang="en-US" sz="2600" b="1">
                      <a:latin typeface="Calibri" pitchFamily="34" charset="0"/>
                      <a:cs typeface="Arial" charset="0"/>
                    </a:rPr>
                    <a:t>Greenhouses</a:t>
                  </a:r>
                  <a:endParaRPr lang="en-US" sz="2600">
                    <a:latin typeface="Arial" charset="0"/>
                    <a:cs typeface="Arial" charset="0"/>
                  </a:endParaRPr>
                </a:p>
              </p:txBody>
            </p:sp>
          </p:grpSp>
        </p:grpSp>
        <p:grpSp>
          <p:nvGrpSpPr>
            <p:cNvPr id="44059" name="Group 123"/>
            <p:cNvGrpSpPr>
              <a:grpSpLocks/>
            </p:cNvGrpSpPr>
            <p:nvPr/>
          </p:nvGrpSpPr>
          <p:grpSpPr bwMode="auto">
            <a:xfrm>
              <a:off x="5041900" y="2446338"/>
              <a:ext cx="3660775" cy="498475"/>
              <a:chOff x="5074006" y="2499522"/>
              <a:chExt cx="3660091" cy="499068"/>
            </a:xfrm>
          </p:grpSpPr>
          <p:sp>
            <p:nvSpPr>
              <p:cNvPr id="123" name="Rectangle 122"/>
              <p:cNvSpPr/>
              <p:nvPr/>
            </p:nvSpPr>
            <p:spPr>
              <a:xfrm>
                <a:off x="5102576" y="2544025"/>
                <a:ext cx="3552161" cy="430724"/>
              </a:xfrm>
              <a:prstGeom prst="rect">
                <a:avLst/>
              </a:prstGeom>
              <a:solidFill>
                <a:schemeClr val="bg1"/>
              </a:solidFill>
              <a:ln w="9525" cap="rnd">
                <a:solidFill>
                  <a:schemeClr val="tx1"/>
                </a:solidFill>
                <a:prstDash val="solid"/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lnSpc>
                    <a:spcPct val="90000"/>
                  </a:lnSpc>
                  <a:spcAft>
                    <a:spcPts val="1000"/>
                  </a:spcAft>
                  <a:defRPr/>
                </a:pPr>
                <a:endParaRPr lang="en-US" sz="1200" dirty="0" err="1">
                  <a:solidFill>
                    <a:schemeClr val="bg1"/>
                  </a:solidFill>
                </a:endParaRPr>
              </a:p>
            </p:txBody>
          </p:sp>
          <p:sp>
            <p:nvSpPr>
              <p:cNvPr id="44070" name="Text Box 16"/>
              <p:cNvSpPr txBox="1">
                <a:spLocks noChangeArrowheads="1"/>
              </p:cNvSpPr>
              <p:nvPr/>
            </p:nvSpPr>
            <p:spPr bwMode="auto">
              <a:xfrm>
                <a:off x="5074006" y="2499522"/>
                <a:ext cx="3660091" cy="49906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spcAft>
                    <a:spcPts val="1000"/>
                  </a:spcAft>
                </a:pPr>
                <a:r>
                  <a:rPr lang="en-US" sz="2600" b="1">
                    <a:latin typeface="Calibri" pitchFamily="34" charset="0"/>
                    <a:cs typeface="Arial" charset="0"/>
                  </a:rPr>
                  <a:t>Kazakhstan (Caspian Sea)</a:t>
                </a:r>
                <a:endParaRPr lang="en-US" sz="2600">
                  <a:latin typeface="Arial" charset="0"/>
                  <a:cs typeface="Arial" charset="0"/>
                </a:endParaRPr>
              </a:p>
            </p:txBody>
          </p:sp>
        </p:grpSp>
        <p:sp>
          <p:nvSpPr>
            <p:cNvPr id="44060" name="Text Box 16"/>
            <p:cNvSpPr txBox="1">
              <a:spLocks noChangeArrowheads="1"/>
            </p:cNvSpPr>
            <p:nvPr/>
          </p:nvSpPr>
          <p:spPr bwMode="auto">
            <a:xfrm>
              <a:off x="5084763" y="3097213"/>
              <a:ext cx="1789112" cy="498475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/>
            <a:p>
              <a:pPr>
                <a:spcAft>
                  <a:spcPts val="1000"/>
                </a:spcAft>
              </a:pPr>
              <a:r>
                <a:rPr lang="en-US" sz="2600" b="1">
                  <a:latin typeface="Calibri" pitchFamily="34" charset="0"/>
                  <a:cs typeface="Arial" charset="0"/>
                </a:rPr>
                <a:t>Switzerland</a:t>
              </a:r>
              <a:endParaRPr lang="en-US" sz="2600">
                <a:latin typeface="Arial" charset="0"/>
                <a:cs typeface="Arial" charset="0"/>
              </a:endParaRPr>
            </a:p>
          </p:txBody>
        </p:sp>
        <p:grpSp>
          <p:nvGrpSpPr>
            <p:cNvPr id="44061" name="Group 121"/>
            <p:cNvGrpSpPr>
              <a:grpSpLocks/>
            </p:cNvGrpSpPr>
            <p:nvPr/>
          </p:nvGrpSpPr>
          <p:grpSpPr bwMode="auto">
            <a:xfrm>
              <a:off x="2641600" y="2459038"/>
              <a:ext cx="2355850" cy="498475"/>
              <a:chOff x="2793269" y="3215986"/>
              <a:chExt cx="2356792" cy="499068"/>
            </a:xfrm>
          </p:grpSpPr>
          <p:sp>
            <p:nvSpPr>
              <p:cNvPr id="119" name="Rectangle 118"/>
              <p:cNvSpPr/>
              <p:nvPr/>
            </p:nvSpPr>
            <p:spPr>
              <a:xfrm>
                <a:off x="2864736" y="3243005"/>
                <a:ext cx="2221800" cy="430725"/>
              </a:xfrm>
              <a:prstGeom prst="rect">
                <a:avLst/>
              </a:prstGeom>
              <a:solidFill>
                <a:schemeClr val="bg1"/>
              </a:solidFill>
              <a:ln w="9525" cap="rnd">
                <a:solidFill>
                  <a:schemeClr val="tx1"/>
                </a:solidFill>
                <a:prstDash val="solid"/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lnSpc>
                    <a:spcPct val="90000"/>
                  </a:lnSpc>
                  <a:spcAft>
                    <a:spcPts val="1000"/>
                  </a:spcAft>
                  <a:defRPr/>
                </a:pPr>
                <a:endParaRPr lang="en-US" sz="1200" dirty="0" err="1">
                  <a:solidFill>
                    <a:schemeClr val="bg1"/>
                  </a:solidFill>
                </a:endParaRPr>
              </a:p>
            </p:txBody>
          </p:sp>
          <p:sp>
            <p:nvSpPr>
              <p:cNvPr id="44068" name="Text Box 16"/>
              <p:cNvSpPr txBox="1">
                <a:spLocks noChangeArrowheads="1"/>
              </p:cNvSpPr>
              <p:nvPr/>
            </p:nvSpPr>
            <p:spPr bwMode="auto">
              <a:xfrm>
                <a:off x="2793269" y="3215986"/>
                <a:ext cx="2356792" cy="49906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algn="ctr">
                  <a:spcAft>
                    <a:spcPts val="1000"/>
                  </a:spcAft>
                </a:pPr>
                <a:r>
                  <a:rPr lang="en-US" sz="2600" b="1">
                    <a:latin typeface="Calibri" pitchFamily="34" charset="0"/>
                    <a:cs typeface="Arial" charset="0"/>
                  </a:rPr>
                  <a:t>Desalination</a:t>
                </a:r>
                <a:endParaRPr lang="en-US" sz="2600">
                  <a:latin typeface="Arial" charset="0"/>
                  <a:cs typeface="Arial" charset="0"/>
                </a:endParaRPr>
              </a:p>
            </p:txBody>
          </p:sp>
        </p:grpSp>
        <p:sp>
          <p:nvSpPr>
            <p:cNvPr id="44062" name="Text Box 16"/>
            <p:cNvSpPr txBox="1">
              <a:spLocks noChangeArrowheads="1"/>
            </p:cNvSpPr>
            <p:nvPr/>
          </p:nvSpPr>
          <p:spPr bwMode="auto">
            <a:xfrm>
              <a:off x="5084763" y="3659188"/>
              <a:ext cx="1395412" cy="498475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/>
            <a:p>
              <a:pPr>
                <a:spcAft>
                  <a:spcPts val="1000"/>
                </a:spcAft>
              </a:pPr>
              <a:r>
                <a:rPr lang="en-US" sz="2600" b="1">
                  <a:latin typeface="Calibri" pitchFamily="34" charset="0"/>
                  <a:cs typeface="Arial" charset="0"/>
                </a:rPr>
                <a:t>Hungary</a:t>
              </a:r>
              <a:endParaRPr lang="en-US" sz="2600">
                <a:latin typeface="Arial" charset="0"/>
                <a:cs typeface="Arial" charset="0"/>
              </a:endParaRPr>
            </a:p>
          </p:txBody>
        </p:sp>
        <p:grpSp>
          <p:nvGrpSpPr>
            <p:cNvPr id="44063" name="Group 55"/>
            <p:cNvGrpSpPr>
              <a:grpSpLocks/>
            </p:cNvGrpSpPr>
            <p:nvPr/>
          </p:nvGrpSpPr>
          <p:grpSpPr bwMode="auto">
            <a:xfrm>
              <a:off x="8736013" y="2439988"/>
              <a:ext cx="2614612" cy="498475"/>
              <a:chOff x="8752265" y="2440594"/>
              <a:chExt cx="2614673" cy="498475"/>
            </a:xfrm>
          </p:grpSpPr>
          <p:sp>
            <p:nvSpPr>
              <p:cNvPr id="55" name="Rectangle 54"/>
              <p:cNvSpPr/>
              <p:nvPr/>
            </p:nvSpPr>
            <p:spPr bwMode="auto">
              <a:xfrm>
                <a:off x="8761790" y="2480281"/>
                <a:ext cx="2541646" cy="430213"/>
              </a:xfrm>
              <a:prstGeom prst="rect">
                <a:avLst/>
              </a:prstGeom>
              <a:solidFill>
                <a:schemeClr val="bg1"/>
              </a:solidFill>
              <a:ln w="9525" cap="rnd">
                <a:solidFill>
                  <a:schemeClr val="tx1"/>
                </a:solidFill>
                <a:prstDash val="solid"/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lnSpc>
                    <a:spcPct val="90000"/>
                  </a:lnSpc>
                  <a:spcAft>
                    <a:spcPts val="1000"/>
                  </a:spcAft>
                  <a:defRPr/>
                </a:pPr>
                <a:endParaRPr lang="en-US" sz="1200" dirty="0" err="1">
                  <a:solidFill>
                    <a:schemeClr val="bg1"/>
                  </a:solidFill>
                </a:endParaRPr>
              </a:p>
            </p:txBody>
          </p:sp>
          <p:sp>
            <p:nvSpPr>
              <p:cNvPr id="44066" name="Text Box 16"/>
              <p:cNvSpPr txBox="1">
                <a:spLocks noChangeArrowheads="1"/>
              </p:cNvSpPr>
              <p:nvPr/>
            </p:nvSpPr>
            <p:spPr bwMode="auto">
              <a:xfrm>
                <a:off x="8752265" y="2440594"/>
                <a:ext cx="2614673" cy="49847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spcAft>
                    <a:spcPts val="1000"/>
                  </a:spcAft>
                </a:pPr>
                <a:r>
                  <a:rPr lang="en-US" sz="2600" b="1">
                    <a:latin typeface="Calibri" pitchFamily="34" charset="0"/>
                    <a:cs typeface="Arial" charset="0"/>
                  </a:rPr>
                  <a:t>Cape Town next ?</a:t>
                </a:r>
                <a:endParaRPr lang="en-US" sz="2600">
                  <a:latin typeface="Arial" charset="0"/>
                  <a:cs typeface="Arial" charset="0"/>
                </a:endParaRPr>
              </a:p>
            </p:txBody>
          </p:sp>
        </p:grpSp>
        <p:sp>
          <p:nvSpPr>
            <p:cNvPr id="91" name="Rectangle 90"/>
            <p:cNvSpPr/>
            <p:nvPr/>
          </p:nvSpPr>
          <p:spPr bwMode="auto">
            <a:xfrm>
              <a:off x="8175625" y="2936875"/>
              <a:ext cx="3178175" cy="755650"/>
            </a:xfrm>
            <a:prstGeom prst="rect">
              <a:avLst/>
            </a:prstGeom>
            <a:noFill/>
            <a:ln w="9525" cap="rnd">
              <a:noFill/>
              <a:prstDash val="sysDot"/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lnSpc>
                  <a:spcPct val="90000"/>
                </a:lnSpc>
                <a:spcAft>
                  <a:spcPts val="1000"/>
                </a:spcAft>
                <a:defRPr/>
              </a:pPr>
              <a:endParaRPr lang="en-US" sz="1200" dirty="0" err="1">
                <a:solidFill>
                  <a:schemeClr val="bg1"/>
                </a:solidFill>
              </a:endParaRPr>
            </a:p>
          </p:txBody>
        </p:sp>
      </p:grpSp>
      <p:sp>
        <p:nvSpPr>
          <p:cNvPr id="68" name="TextBox 45"/>
          <p:cNvSpPr txBox="1">
            <a:spLocks noChangeArrowheads="1"/>
          </p:cNvSpPr>
          <p:nvPr/>
        </p:nvSpPr>
        <p:spPr bwMode="auto">
          <a:xfrm>
            <a:off x="5362575" y="2916238"/>
            <a:ext cx="2422525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3600" b="1" u="sng"/>
              <a:t>Finances ?</a:t>
            </a:r>
          </a:p>
        </p:txBody>
      </p:sp>
      <p:sp>
        <p:nvSpPr>
          <p:cNvPr id="69" name="Oval 68"/>
          <p:cNvSpPr/>
          <p:nvPr/>
        </p:nvSpPr>
        <p:spPr bwMode="auto">
          <a:xfrm>
            <a:off x="4381500" y="2514600"/>
            <a:ext cx="4229100" cy="1543050"/>
          </a:xfrm>
          <a:prstGeom prst="ellipse">
            <a:avLst/>
          </a:prstGeom>
          <a:noFill/>
          <a:ln w="57150" cap="rnd">
            <a:solidFill>
              <a:srgbClr val="C00000"/>
            </a:solidFill>
            <a:prstDash val="solid"/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lnSpc>
                <a:spcPct val="90000"/>
              </a:lnSpc>
              <a:spcAft>
                <a:spcPts val="1000"/>
              </a:spcAft>
              <a:defRPr/>
            </a:pPr>
            <a:endParaRPr lang="en-US" sz="1200" dirty="0" err="1">
              <a:solidFill>
                <a:schemeClr val="bg1"/>
              </a:solidFill>
            </a:endParaRPr>
          </a:p>
        </p:txBody>
      </p:sp>
      <p:sp>
        <p:nvSpPr>
          <p:cNvPr id="44055" name="Text Box 16"/>
          <p:cNvSpPr txBox="1">
            <a:spLocks noChangeArrowheads="1"/>
          </p:cNvSpPr>
          <p:nvPr/>
        </p:nvSpPr>
        <p:spPr bwMode="auto">
          <a:xfrm>
            <a:off x="2547938" y="4743450"/>
            <a:ext cx="2417762" cy="500063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algn="ctr">
              <a:spcAft>
                <a:spcPts val="1000"/>
              </a:spcAft>
            </a:pPr>
            <a:r>
              <a:rPr lang="en-US" sz="2600" b="1">
                <a:latin typeface="Calibri" pitchFamily="34" charset="0"/>
                <a:cs typeface="Arial" charset="0"/>
              </a:rPr>
              <a:t>$ 25-135 Trillion</a:t>
            </a:r>
            <a:endParaRPr lang="en-US" sz="2600">
              <a:latin typeface="Arial" charset="0"/>
              <a:cs typeface="Arial" charset="0"/>
            </a:endParaRPr>
          </a:p>
        </p:txBody>
      </p:sp>
      <p:sp>
        <p:nvSpPr>
          <p:cNvPr id="44056" name="Text Box 16"/>
          <p:cNvSpPr txBox="1">
            <a:spLocks noChangeArrowheads="1"/>
          </p:cNvSpPr>
          <p:nvPr/>
        </p:nvSpPr>
        <p:spPr bwMode="auto">
          <a:xfrm>
            <a:off x="1198563" y="4743450"/>
            <a:ext cx="1220787" cy="498475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algn="ctr">
              <a:spcAft>
                <a:spcPts val="1000"/>
              </a:spcAft>
            </a:pPr>
            <a:r>
              <a:rPr lang="en-US" sz="2600" b="1">
                <a:latin typeface="Calibri" pitchFamily="34" charset="0"/>
                <a:cs typeface="Arial" charset="0"/>
              </a:rPr>
              <a:t>Canada</a:t>
            </a:r>
            <a:endParaRPr lang="en-US" sz="2600">
              <a:latin typeface="Arial" charset="0"/>
              <a:cs typeface="Arial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8" grpId="0"/>
      <p:bldP spid="6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5058" name="Group 83"/>
          <p:cNvGrpSpPr>
            <a:grpSpLocks/>
          </p:cNvGrpSpPr>
          <p:nvPr/>
        </p:nvGrpSpPr>
        <p:grpSpPr bwMode="auto">
          <a:xfrm>
            <a:off x="0" y="0"/>
            <a:ext cx="12192000" cy="6858000"/>
            <a:chOff x="0" y="-1"/>
            <a:chExt cx="12192000" cy="6858001"/>
          </a:xfrm>
        </p:grpSpPr>
        <p:pic>
          <p:nvPicPr>
            <p:cNvPr id="45104" name="Picture 87"/>
            <p:cNvPicPr>
              <a:picLocks noChangeAspect="1" noChangeArrowheads="1"/>
            </p:cNvPicPr>
            <p:nvPr/>
          </p:nvPicPr>
          <p:blipFill>
            <a:blip r:embed="rId3"/>
            <a:srcRect l="11118" t="24240" r="18132" b="9785"/>
            <a:stretch>
              <a:fillRect/>
            </a:stretch>
          </p:blipFill>
          <p:spPr bwMode="auto">
            <a:xfrm>
              <a:off x="0" y="0"/>
              <a:ext cx="12192000" cy="6858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5105" name="Picture 87"/>
            <p:cNvPicPr>
              <a:picLocks noChangeAspect="1" noChangeArrowheads="1"/>
            </p:cNvPicPr>
            <p:nvPr/>
          </p:nvPicPr>
          <p:blipFill>
            <a:blip r:embed="rId3"/>
            <a:srcRect l="11118" t="34612" r="81358" b="53439"/>
            <a:stretch>
              <a:fillRect/>
            </a:stretch>
          </p:blipFill>
          <p:spPr bwMode="auto">
            <a:xfrm>
              <a:off x="0" y="-1"/>
              <a:ext cx="1296537" cy="222458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5106" name="Picture 87"/>
            <p:cNvPicPr>
              <a:picLocks noChangeAspect="1" noChangeArrowheads="1"/>
            </p:cNvPicPr>
            <p:nvPr/>
          </p:nvPicPr>
          <p:blipFill>
            <a:blip r:embed="rId3"/>
            <a:srcRect l="11118" t="34351" r="74165" b="63681"/>
            <a:stretch>
              <a:fillRect/>
            </a:stretch>
          </p:blipFill>
          <p:spPr bwMode="auto">
            <a:xfrm>
              <a:off x="0" y="764275"/>
              <a:ext cx="2536209" cy="49131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45059" name="Rectangle 50"/>
          <p:cNvSpPr>
            <a:spLocks noChangeArrowheads="1"/>
          </p:cNvSpPr>
          <p:nvPr/>
        </p:nvSpPr>
        <p:spPr bwMode="auto">
          <a:xfrm>
            <a:off x="0" y="0"/>
            <a:ext cx="12192000" cy="6858000"/>
          </a:xfrm>
          <a:prstGeom prst="rect">
            <a:avLst/>
          </a:prstGeom>
          <a:solidFill>
            <a:srgbClr val="FFFFFF">
              <a:alpha val="41176"/>
            </a:srgbClr>
          </a:solidFill>
          <a:ln w="9525" algn="ctr">
            <a:noFill/>
            <a:round/>
            <a:headEnd/>
            <a:tailEnd/>
          </a:ln>
        </p:spPr>
        <p:txBody>
          <a:bodyPr/>
          <a:lstStyle/>
          <a:p>
            <a:endParaRPr lang="en-US" b="1">
              <a:latin typeface="Times New Roman" pitchFamily="18" charset="0"/>
            </a:endParaRPr>
          </a:p>
        </p:txBody>
      </p:sp>
      <p:grpSp>
        <p:nvGrpSpPr>
          <p:cNvPr id="3" name="Group 67"/>
          <p:cNvGrpSpPr>
            <a:grpSpLocks/>
          </p:cNvGrpSpPr>
          <p:nvPr/>
        </p:nvGrpSpPr>
        <p:grpSpPr bwMode="auto">
          <a:xfrm>
            <a:off x="574675" y="4283075"/>
            <a:ext cx="4579938" cy="1633538"/>
            <a:chOff x="574675" y="4283097"/>
            <a:chExt cx="4579350" cy="1632981"/>
          </a:xfrm>
        </p:grpSpPr>
        <p:pic>
          <p:nvPicPr>
            <p:cNvPr id="45100" name="Picture 2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1927225" y="4854593"/>
              <a:ext cx="1296000" cy="70547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5101" name="Picture 2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2994025" y="4740286"/>
              <a:ext cx="2160000" cy="11757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5102" name="Picture 2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1184275" y="4664096"/>
              <a:ext cx="828000" cy="4507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5103" name="Picture 2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574675" y="4283097"/>
              <a:ext cx="720000" cy="3919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4" name="Group 65"/>
          <p:cNvGrpSpPr>
            <a:grpSpLocks/>
          </p:cNvGrpSpPr>
          <p:nvPr/>
        </p:nvGrpSpPr>
        <p:grpSpPr bwMode="auto">
          <a:xfrm>
            <a:off x="7851775" y="4264025"/>
            <a:ext cx="4302125" cy="1671638"/>
            <a:chOff x="7851775" y="4264047"/>
            <a:chExt cx="4301400" cy="1671081"/>
          </a:xfrm>
        </p:grpSpPr>
        <p:pic>
          <p:nvPicPr>
            <p:cNvPr id="45096" name="Picture 2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9661525" y="4797443"/>
              <a:ext cx="1296000" cy="70547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5097" name="Picture 2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7851775" y="4759336"/>
              <a:ext cx="2160000" cy="11757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5098" name="Picture 2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10861675" y="4664096"/>
              <a:ext cx="828000" cy="4507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5099" name="Picture 2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11433175" y="4264047"/>
              <a:ext cx="720000" cy="3919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76" name="Rectangle 75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28575" cap="rnd">
            <a:solidFill>
              <a:schemeClr val="accent1"/>
            </a:solidFill>
            <a:prstDash val="solid"/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lnSpc>
                <a:spcPct val="90000"/>
              </a:lnSpc>
              <a:spcAft>
                <a:spcPts val="1000"/>
              </a:spcAft>
              <a:defRPr/>
            </a:pPr>
            <a:endParaRPr lang="en-US" sz="1200" dirty="0" err="1">
              <a:solidFill>
                <a:schemeClr val="bg1"/>
              </a:solidFill>
            </a:endParaRPr>
          </a:p>
        </p:txBody>
      </p:sp>
      <p:sp>
        <p:nvSpPr>
          <p:cNvPr id="45063" name="TextBox 45"/>
          <p:cNvSpPr txBox="1">
            <a:spLocks noChangeArrowheads="1"/>
          </p:cNvSpPr>
          <p:nvPr/>
        </p:nvSpPr>
        <p:spPr bwMode="auto">
          <a:xfrm>
            <a:off x="4195763" y="581025"/>
            <a:ext cx="7754937" cy="831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4800" b="1" u="sng">
                <a:solidFill>
                  <a:srgbClr val="125006"/>
                </a:solidFill>
              </a:rPr>
              <a:t>Climate Change Mitigation</a:t>
            </a:r>
          </a:p>
        </p:txBody>
      </p:sp>
      <p:pic>
        <p:nvPicPr>
          <p:cNvPr id="45064" name="Picture 7"/>
          <p:cNvPicPr>
            <a:picLocks noChangeAspect="1" noChangeArrowheads="1"/>
          </p:cNvPicPr>
          <p:nvPr/>
        </p:nvPicPr>
        <p:blipFill>
          <a:blip r:embed="rId5"/>
          <a:srcRect t="12917" r="4051" b="7573"/>
          <a:stretch>
            <a:fillRect/>
          </a:stretch>
        </p:blipFill>
        <p:spPr bwMode="auto">
          <a:xfrm>
            <a:off x="179388" y="0"/>
            <a:ext cx="3959225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5065" name="TextBox 45"/>
          <p:cNvSpPr txBox="1">
            <a:spLocks noChangeArrowheads="1"/>
          </p:cNvSpPr>
          <p:nvPr/>
        </p:nvSpPr>
        <p:spPr bwMode="auto">
          <a:xfrm>
            <a:off x="10836275" y="1414463"/>
            <a:ext cx="1050925" cy="554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3000" b="1"/>
              <a:t>Exist</a:t>
            </a:r>
          </a:p>
        </p:txBody>
      </p:sp>
      <p:sp>
        <p:nvSpPr>
          <p:cNvPr id="45066" name="TextBox 45"/>
          <p:cNvSpPr txBox="1">
            <a:spLocks noChangeArrowheads="1"/>
          </p:cNvSpPr>
          <p:nvPr/>
        </p:nvSpPr>
        <p:spPr bwMode="auto">
          <a:xfrm>
            <a:off x="738188" y="2547938"/>
            <a:ext cx="7310437" cy="477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2500" b="1"/>
              <a:t>$10 billion for nuclear fuel waste management</a:t>
            </a:r>
          </a:p>
        </p:txBody>
      </p:sp>
      <p:sp>
        <p:nvSpPr>
          <p:cNvPr id="45067" name="TextBox 45"/>
          <p:cNvSpPr txBox="1">
            <a:spLocks noChangeArrowheads="1"/>
          </p:cNvSpPr>
          <p:nvPr/>
        </p:nvSpPr>
        <p:spPr bwMode="auto">
          <a:xfrm>
            <a:off x="1906588" y="2879725"/>
            <a:ext cx="6097587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2500" b="1"/>
              <a:t>(Ontario Nuclear Fuel Agreement Trust)</a:t>
            </a:r>
          </a:p>
        </p:txBody>
      </p:sp>
      <p:sp>
        <p:nvSpPr>
          <p:cNvPr id="45068" name="TextBox 45"/>
          <p:cNvSpPr txBox="1">
            <a:spLocks noChangeArrowheads="1"/>
          </p:cNvSpPr>
          <p:nvPr/>
        </p:nvSpPr>
        <p:spPr bwMode="auto">
          <a:xfrm>
            <a:off x="322263" y="2547938"/>
            <a:ext cx="488950" cy="477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2500" b="1" u="sng"/>
              <a:t>1.</a:t>
            </a:r>
          </a:p>
        </p:txBody>
      </p:sp>
      <p:grpSp>
        <p:nvGrpSpPr>
          <p:cNvPr id="5" name="Group 42"/>
          <p:cNvGrpSpPr>
            <a:grpSpLocks/>
          </p:cNvGrpSpPr>
          <p:nvPr/>
        </p:nvGrpSpPr>
        <p:grpSpPr bwMode="auto">
          <a:xfrm>
            <a:off x="322263" y="3352800"/>
            <a:ext cx="11739562" cy="476250"/>
            <a:chOff x="322351" y="3904981"/>
            <a:chExt cx="11739957" cy="477054"/>
          </a:xfrm>
        </p:grpSpPr>
        <p:sp>
          <p:nvSpPr>
            <p:cNvPr id="45094" name="TextBox 45"/>
            <p:cNvSpPr txBox="1">
              <a:spLocks noChangeArrowheads="1"/>
            </p:cNvSpPr>
            <p:nvPr/>
          </p:nvSpPr>
          <p:spPr bwMode="auto">
            <a:xfrm>
              <a:off x="322351" y="3904981"/>
              <a:ext cx="489236" cy="4770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US" sz="2500" b="1" u="sng"/>
                <a:t>2.</a:t>
              </a:r>
            </a:p>
          </p:txBody>
        </p:sp>
        <p:sp>
          <p:nvSpPr>
            <p:cNvPr id="45095" name="TextBox 45"/>
            <p:cNvSpPr txBox="1">
              <a:spLocks noChangeArrowheads="1"/>
            </p:cNvSpPr>
            <p:nvPr/>
          </p:nvSpPr>
          <p:spPr bwMode="auto">
            <a:xfrm>
              <a:off x="842955" y="3904981"/>
              <a:ext cx="11219353" cy="4770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500" b="1"/>
                <a:t>Electricity price reform: fixed cost for infrastructure; low cost for energy</a:t>
              </a:r>
            </a:p>
          </p:txBody>
        </p:sp>
      </p:grpSp>
      <p:grpSp>
        <p:nvGrpSpPr>
          <p:cNvPr id="6" name="Group 43"/>
          <p:cNvGrpSpPr>
            <a:grpSpLocks/>
          </p:cNvGrpSpPr>
          <p:nvPr/>
        </p:nvGrpSpPr>
        <p:grpSpPr bwMode="auto">
          <a:xfrm>
            <a:off x="322263" y="3902075"/>
            <a:ext cx="11583987" cy="496888"/>
            <a:chOff x="322351" y="4645310"/>
            <a:chExt cx="11583310" cy="496104"/>
          </a:xfrm>
        </p:grpSpPr>
        <p:sp>
          <p:nvSpPr>
            <p:cNvPr id="45092" name="TextBox 45"/>
            <p:cNvSpPr txBox="1">
              <a:spLocks noChangeArrowheads="1"/>
            </p:cNvSpPr>
            <p:nvPr/>
          </p:nvSpPr>
          <p:spPr bwMode="auto">
            <a:xfrm>
              <a:off x="322351" y="4664360"/>
              <a:ext cx="489236" cy="4770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US" sz="2500" b="1" u="sng"/>
                <a:t>3.</a:t>
              </a:r>
            </a:p>
          </p:txBody>
        </p:sp>
        <p:sp>
          <p:nvSpPr>
            <p:cNvPr id="45093" name="TextBox 45"/>
            <p:cNvSpPr txBox="1">
              <a:spLocks noChangeArrowheads="1"/>
            </p:cNvSpPr>
            <p:nvPr/>
          </p:nvSpPr>
          <p:spPr bwMode="auto">
            <a:xfrm>
              <a:off x="837695" y="4645310"/>
              <a:ext cx="11067966" cy="4770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500" b="1"/>
                <a:t>Investment to grow: developers, </a:t>
              </a:r>
              <a:r>
                <a:rPr lang="en-US" b="1"/>
                <a:t>infrastr.</a:t>
              </a:r>
              <a:r>
                <a:rPr lang="en-US" sz="2300" b="1"/>
                <a:t>/commercial</a:t>
              </a:r>
              <a:r>
                <a:rPr lang="en-US" sz="2200" b="1"/>
                <a:t> banks</a:t>
              </a:r>
              <a:r>
                <a:rPr lang="en-US" sz="2100" b="1"/>
                <a:t>, pension</a:t>
              </a:r>
              <a:r>
                <a:rPr lang="en-US" sz="2500" b="1"/>
                <a:t> </a:t>
              </a:r>
              <a:r>
                <a:rPr lang="en-US" sz="2000" b="1"/>
                <a:t>funds….</a:t>
              </a:r>
            </a:p>
          </p:txBody>
        </p:sp>
      </p:grpSp>
      <p:sp>
        <p:nvSpPr>
          <p:cNvPr id="45071" name="TextBox 45"/>
          <p:cNvSpPr txBox="1">
            <a:spLocks noChangeArrowheads="1"/>
          </p:cNvSpPr>
          <p:nvPr/>
        </p:nvSpPr>
        <p:spPr bwMode="auto">
          <a:xfrm>
            <a:off x="8145463" y="1414463"/>
            <a:ext cx="2814637" cy="554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3000" b="1"/>
              <a:t>Start-up Funds</a:t>
            </a:r>
          </a:p>
        </p:txBody>
      </p:sp>
      <p:sp>
        <p:nvSpPr>
          <p:cNvPr id="45" name="Oval 44"/>
          <p:cNvSpPr/>
          <p:nvPr/>
        </p:nvSpPr>
        <p:spPr>
          <a:xfrm>
            <a:off x="7886700" y="1276350"/>
            <a:ext cx="4286250" cy="895350"/>
          </a:xfrm>
          <a:prstGeom prst="ellipse">
            <a:avLst/>
          </a:prstGeom>
          <a:noFill/>
          <a:ln w="57150" cap="rnd">
            <a:solidFill>
              <a:srgbClr val="C00000"/>
            </a:solidFill>
            <a:prstDash val="solid"/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lnSpc>
                <a:spcPct val="90000"/>
              </a:lnSpc>
              <a:spcAft>
                <a:spcPts val="1000"/>
              </a:spcAft>
              <a:defRPr/>
            </a:pPr>
            <a:endParaRPr lang="en-US" sz="1200" dirty="0" err="1">
              <a:solidFill>
                <a:schemeClr val="bg1"/>
              </a:solidFill>
            </a:endParaRPr>
          </a:p>
        </p:txBody>
      </p:sp>
      <p:grpSp>
        <p:nvGrpSpPr>
          <p:cNvPr id="45073" name="Group 43"/>
          <p:cNvGrpSpPr>
            <a:grpSpLocks/>
          </p:cNvGrpSpPr>
          <p:nvPr/>
        </p:nvGrpSpPr>
        <p:grpSpPr bwMode="auto">
          <a:xfrm>
            <a:off x="3490913" y="6080125"/>
            <a:ext cx="5297487" cy="811213"/>
            <a:chOff x="3491630" y="6080125"/>
            <a:chExt cx="5297443" cy="811213"/>
          </a:xfrm>
        </p:grpSpPr>
        <p:sp>
          <p:nvSpPr>
            <p:cNvPr id="45089" name="Text Box 16"/>
            <p:cNvSpPr txBox="1">
              <a:spLocks noChangeArrowheads="1"/>
            </p:cNvSpPr>
            <p:nvPr/>
          </p:nvSpPr>
          <p:spPr bwMode="auto">
            <a:xfrm>
              <a:off x="4510622" y="6392863"/>
              <a:ext cx="3962422" cy="4984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ctr">
                <a:spcAft>
                  <a:spcPts val="1000"/>
                </a:spcAft>
              </a:pPr>
              <a:r>
                <a:rPr lang="en-US" b="1">
                  <a:latin typeface="Calibri" pitchFamily="34" charset="0"/>
                  <a:cs typeface="Arial" charset="0"/>
                </a:rPr>
                <a:t> tested walk-away safe, 1986</a:t>
              </a:r>
              <a:endParaRPr lang="en-US" sz="2000">
                <a:latin typeface="Arial" charset="0"/>
                <a:cs typeface="Arial" charset="0"/>
              </a:endParaRPr>
            </a:p>
          </p:txBody>
        </p:sp>
        <p:sp>
          <p:nvSpPr>
            <p:cNvPr id="45090" name="Text Box 16"/>
            <p:cNvSpPr txBox="1">
              <a:spLocks noChangeArrowheads="1"/>
            </p:cNvSpPr>
            <p:nvPr/>
          </p:nvSpPr>
          <p:spPr bwMode="auto">
            <a:xfrm>
              <a:off x="7053552" y="6080125"/>
              <a:ext cx="1735521" cy="4984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ctr">
                <a:spcAft>
                  <a:spcPts val="1000"/>
                </a:spcAft>
              </a:pPr>
              <a:r>
                <a:rPr lang="en-US" b="1">
                  <a:latin typeface="Calibri" pitchFamily="34" charset="0"/>
                  <a:cs typeface="Arial" charset="0"/>
                </a:rPr>
                <a:t>  since 1950</a:t>
              </a:r>
              <a:endParaRPr lang="en-US" sz="2000">
                <a:latin typeface="Arial" charset="0"/>
                <a:cs typeface="Arial" charset="0"/>
              </a:endParaRPr>
            </a:p>
          </p:txBody>
        </p:sp>
        <p:sp>
          <p:nvSpPr>
            <p:cNvPr id="45091" name="Text Box 16"/>
            <p:cNvSpPr txBox="1">
              <a:spLocks noChangeArrowheads="1"/>
            </p:cNvSpPr>
            <p:nvPr/>
          </p:nvSpPr>
          <p:spPr bwMode="auto">
            <a:xfrm>
              <a:off x="3491630" y="6080125"/>
              <a:ext cx="4683672" cy="4984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ctr">
                <a:spcAft>
                  <a:spcPts val="1000"/>
                </a:spcAft>
              </a:pPr>
              <a:r>
                <a:rPr lang="en-US" b="1">
                  <a:latin typeface="Calibri" pitchFamily="34" charset="0"/>
                  <a:cs typeface="Arial" charset="0"/>
                </a:rPr>
                <a:t> Fast-Neutron Reactors</a:t>
              </a:r>
              <a:endParaRPr lang="en-US" sz="2000">
                <a:latin typeface="Arial" charset="0"/>
                <a:cs typeface="Arial" charset="0"/>
              </a:endParaRPr>
            </a:p>
          </p:txBody>
        </p:sp>
      </p:grpSp>
      <p:grpSp>
        <p:nvGrpSpPr>
          <p:cNvPr id="45074" name="Group 48"/>
          <p:cNvGrpSpPr>
            <a:grpSpLocks/>
          </p:cNvGrpSpPr>
          <p:nvPr/>
        </p:nvGrpSpPr>
        <p:grpSpPr bwMode="auto">
          <a:xfrm>
            <a:off x="1066800" y="1331913"/>
            <a:ext cx="2755900" cy="1246187"/>
            <a:chOff x="1066800" y="1331913"/>
            <a:chExt cx="2755900" cy="1246187"/>
          </a:xfrm>
        </p:grpSpPr>
        <p:sp>
          <p:nvSpPr>
            <p:cNvPr id="45083" name="TextBox 45"/>
            <p:cNvSpPr txBox="1">
              <a:spLocks noChangeArrowheads="1"/>
            </p:cNvSpPr>
            <p:nvPr/>
          </p:nvSpPr>
          <p:spPr bwMode="auto">
            <a:xfrm>
              <a:off x="1490962" y="1331913"/>
              <a:ext cx="1874232" cy="55399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US" sz="3000" b="1"/>
                <a:t>Energy in</a:t>
              </a:r>
            </a:p>
          </p:txBody>
        </p:sp>
        <p:grpSp>
          <p:nvGrpSpPr>
            <p:cNvPr id="45084" name="Group 59"/>
            <p:cNvGrpSpPr>
              <a:grpSpLocks/>
            </p:cNvGrpSpPr>
            <p:nvPr/>
          </p:nvGrpSpPr>
          <p:grpSpPr bwMode="auto">
            <a:xfrm>
              <a:off x="1066800" y="1695450"/>
              <a:ext cx="2755900" cy="882650"/>
              <a:chOff x="1066800" y="1695450"/>
              <a:chExt cx="2755900" cy="882650"/>
            </a:xfrm>
          </p:grpSpPr>
          <p:grpSp>
            <p:nvGrpSpPr>
              <p:cNvPr id="45085" name="Group 20"/>
              <p:cNvGrpSpPr>
                <a:grpSpLocks/>
              </p:cNvGrpSpPr>
              <p:nvPr/>
            </p:nvGrpSpPr>
            <p:grpSpPr bwMode="auto">
              <a:xfrm>
                <a:off x="1066800" y="1695450"/>
                <a:ext cx="2755900" cy="554038"/>
                <a:chOff x="1988417" y="2154884"/>
                <a:chExt cx="2756012" cy="553998"/>
              </a:xfrm>
            </p:grpSpPr>
            <p:sp>
              <p:nvSpPr>
                <p:cNvPr id="45087" name="TextBox 45"/>
                <p:cNvSpPr txBox="1">
                  <a:spLocks noChangeArrowheads="1"/>
                </p:cNvSpPr>
                <p:nvPr/>
              </p:nvSpPr>
              <p:spPr bwMode="auto">
                <a:xfrm>
                  <a:off x="1988417" y="2154884"/>
                  <a:ext cx="2756012" cy="55399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pPr algn="ctr"/>
                  <a:r>
                    <a:rPr lang="en-US" sz="3000" b="1"/>
                    <a:t>Nuclear Waste</a:t>
                  </a:r>
                </a:p>
              </p:txBody>
            </p:sp>
            <p:cxnSp>
              <p:nvCxnSpPr>
                <p:cNvPr id="55" name="Straight Connector 54"/>
                <p:cNvCxnSpPr/>
                <p:nvPr/>
              </p:nvCxnSpPr>
              <p:spPr>
                <a:xfrm flipV="1">
                  <a:off x="3610908" y="2254890"/>
                  <a:ext cx="992228" cy="361924"/>
                </a:xfrm>
                <a:prstGeom prst="line">
                  <a:avLst/>
                </a:prstGeom>
                <a:ln w="57150"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45086" name="Text Box 16"/>
              <p:cNvSpPr txBox="1">
                <a:spLocks noChangeArrowheads="1"/>
              </p:cNvSpPr>
              <p:nvPr/>
            </p:nvSpPr>
            <p:spPr bwMode="auto">
              <a:xfrm>
                <a:off x="1241425" y="2078038"/>
                <a:ext cx="2387600" cy="50006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algn="ctr">
                  <a:spcAft>
                    <a:spcPts val="1000"/>
                  </a:spcAft>
                </a:pPr>
                <a:r>
                  <a:rPr lang="en-US" sz="2600" b="1">
                    <a:latin typeface="Calibri" pitchFamily="34" charset="0"/>
                    <a:cs typeface="Arial" charset="0"/>
                  </a:rPr>
                  <a:t>100,000 tonnes</a:t>
                </a:r>
                <a:endParaRPr lang="en-US" sz="2600">
                  <a:latin typeface="Arial" charset="0"/>
                  <a:cs typeface="Arial" charset="0"/>
                </a:endParaRPr>
              </a:p>
            </p:txBody>
          </p:sp>
        </p:grpSp>
      </p:grpSp>
      <p:sp>
        <p:nvSpPr>
          <p:cNvPr id="45075" name="TextBox 45"/>
          <p:cNvSpPr txBox="1">
            <a:spLocks noChangeArrowheads="1"/>
          </p:cNvSpPr>
          <p:nvPr/>
        </p:nvSpPr>
        <p:spPr bwMode="auto">
          <a:xfrm>
            <a:off x="6410325" y="1414463"/>
            <a:ext cx="1216025" cy="554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3000" b="1"/>
              <a:t>Exists</a:t>
            </a:r>
          </a:p>
        </p:txBody>
      </p:sp>
      <p:sp>
        <p:nvSpPr>
          <p:cNvPr id="45076" name="TextBox 45"/>
          <p:cNvSpPr txBox="1">
            <a:spLocks noChangeArrowheads="1"/>
          </p:cNvSpPr>
          <p:nvPr/>
        </p:nvSpPr>
        <p:spPr bwMode="auto">
          <a:xfrm>
            <a:off x="4308475" y="1408113"/>
            <a:ext cx="2198688" cy="554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3000" b="1"/>
              <a:t>Technology</a:t>
            </a:r>
          </a:p>
        </p:txBody>
      </p:sp>
      <p:pic>
        <p:nvPicPr>
          <p:cNvPr id="45077" name="Picture 5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937125" y="4568825"/>
            <a:ext cx="3095625" cy="1685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1" name="Group 55"/>
          <p:cNvGrpSpPr>
            <a:grpSpLocks/>
          </p:cNvGrpSpPr>
          <p:nvPr/>
        </p:nvGrpSpPr>
        <p:grpSpPr bwMode="auto">
          <a:xfrm>
            <a:off x="1209675" y="5980113"/>
            <a:ext cx="10406063" cy="701675"/>
            <a:chOff x="1208972" y="6132620"/>
            <a:chExt cx="10406382" cy="702119"/>
          </a:xfrm>
        </p:grpSpPr>
        <p:pic>
          <p:nvPicPr>
            <p:cNvPr id="45079" name="Picture 3"/>
            <p:cNvPicPr>
              <a:picLocks noChangeAspect="1" noChangeArrowheads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2403431" y="6132620"/>
              <a:ext cx="524050" cy="684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5080" name="Picture 2"/>
            <p:cNvPicPr>
              <a:picLocks noChangeAspect="1" noChangeArrowheads="1"/>
            </p:cNvPicPr>
            <p:nvPr/>
          </p:nvPicPr>
          <p:blipFill>
            <a:blip r:embed="rId7"/>
            <a:srcRect/>
            <a:stretch>
              <a:fillRect/>
            </a:stretch>
          </p:blipFill>
          <p:spPr bwMode="auto">
            <a:xfrm>
              <a:off x="1208972" y="6234829"/>
              <a:ext cx="342329" cy="58507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5081" name="Picture 2"/>
            <p:cNvPicPr>
              <a:picLocks noChangeAspect="1" noChangeArrowheads="1"/>
            </p:cNvPicPr>
            <p:nvPr/>
          </p:nvPicPr>
          <p:blipFill>
            <a:blip r:embed="rId8"/>
            <a:srcRect/>
            <a:stretch>
              <a:fillRect/>
            </a:stretch>
          </p:blipFill>
          <p:spPr bwMode="auto">
            <a:xfrm flipH="1">
              <a:off x="9441574" y="6222739"/>
              <a:ext cx="634024" cy="612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5082" name="Picture 2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10557381" y="6226307"/>
              <a:ext cx="1057973" cy="576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22" presetClass="entr" presetSubtype="8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4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6082" name="Group 83"/>
          <p:cNvGrpSpPr>
            <a:grpSpLocks/>
          </p:cNvGrpSpPr>
          <p:nvPr/>
        </p:nvGrpSpPr>
        <p:grpSpPr bwMode="auto">
          <a:xfrm>
            <a:off x="0" y="0"/>
            <a:ext cx="12192000" cy="6858000"/>
            <a:chOff x="0" y="-1"/>
            <a:chExt cx="12192000" cy="6858001"/>
          </a:xfrm>
        </p:grpSpPr>
        <p:pic>
          <p:nvPicPr>
            <p:cNvPr id="46102" name="Picture 87"/>
            <p:cNvPicPr>
              <a:picLocks noChangeAspect="1" noChangeArrowheads="1"/>
            </p:cNvPicPr>
            <p:nvPr/>
          </p:nvPicPr>
          <p:blipFill>
            <a:blip r:embed="rId3"/>
            <a:srcRect l="11118" t="24240" r="18132" b="9785"/>
            <a:stretch>
              <a:fillRect/>
            </a:stretch>
          </p:blipFill>
          <p:spPr bwMode="auto">
            <a:xfrm>
              <a:off x="0" y="0"/>
              <a:ext cx="12192000" cy="6858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6103" name="Picture 87"/>
            <p:cNvPicPr>
              <a:picLocks noChangeAspect="1" noChangeArrowheads="1"/>
            </p:cNvPicPr>
            <p:nvPr/>
          </p:nvPicPr>
          <p:blipFill>
            <a:blip r:embed="rId3"/>
            <a:srcRect l="11118" t="34612" r="81358" b="53439"/>
            <a:stretch>
              <a:fillRect/>
            </a:stretch>
          </p:blipFill>
          <p:spPr bwMode="auto">
            <a:xfrm>
              <a:off x="0" y="-1"/>
              <a:ext cx="1296537" cy="222458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6104" name="Picture 87"/>
            <p:cNvPicPr>
              <a:picLocks noChangeAspect="1" noChangeArrowheads="1"/>
            </p:cNvPicPr>
            <p:nvPr/>
          </p:nvPicPr>
          <p:blipFill>
            <a:blip r:embed="rId3"/>
            <a:srcRect l="11118" t="34351" r="74165" b="63681"/>
            <a:stretch>
              <a:fillRect/>
            </a:stretch>
          </p:blipFill>
          <p:spPr bwMode="auto">
            <a:xfrm>
              <a:off x="0" y="764275"/>
              <a:ext cx="2536209" cy="49131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46083" name="Rectangle 50"/>
          <p:cNvSpPr>
            <a:spLocks noChangeArrowheads="1"/>
          </p:cNvSpPr>
          <p:nvPr/>
        </p:nvSpPr>
        <p:spPr bwMode="auto">
          <a:xfrm>
            <a:off x="0" y="0"/>
            <a:ext cx="12192000" cy="6858000"/>
          </a:xfrm>
          <a:prstGeom prst="rect">
            <a:avLst/>
          </a:prstGeom>
          <a:solidFill>
            <a:srgbClr val="FFFFFF">
              <a:alpha val="41176"/>
            </a:srgbClr>
          </a:solidFill>
          <a:ln w="9525" algn="ctr">
            <a:noFill/>
            <a:round/>
            <a:headEnd/>
            <a:tailEnd/>
          </a:ln>
        </p:spPr>
        <p:txBody>
          <a:bodyPr/>
          <a:lstStyle/>
          <a:p>
            <a:endParaRPr lang="en-US" b="1">
              <a:latin typeface="Times New Roman" pitchFamily="18" charset="0"/>
            </a:endParaRPr>
          </a:p>
        </p:txBody>
      </p:sp>
      <p:sp>
        <p:nvSpPr>
          <p:cNvPr id="76" name="Rectangle 75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28575" cap="rnd">
            <a:solidFill>
              <a:schemeClr val="accent1"/>
            </a:solidFill>
            <a:prstDash val="solid"/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lnSpc>
                <a:spcPct val="90000"/>
              </a:lnSpc>
              <a:spcAft>
                <a:spcPts val="1000"/>
              </a:spcAft>
              <a:defRPr/>
            </a:pPr>
            <a:endParaRPr lang="en-US" sz="1200" dirty="0" err="1">
              <a:solidFill>
                <a:schemeClr val="bg1"/>
              </a:solidFill>
            </a:endParaRPr>
          </a:p>
        </p:txBody>
      </p:sp>
      <p:sp>
        <p:nvSpPr>
          <p:cNvPr id="46085" name="TextBox 45"/>
          <p:cNvSpPr txBox="1">
            <a:spLocks noChangeArrowheads="1"/>
          </p:cNvSpPr>
          <p:nvPr/>
        </p:nvSpPr>
        <p:spPr bwMode="auto">
          <a:xfrm>
            <a:off x="4195763" y="581025"/>
            <a:ext cx="7754937" cy="831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4800" b="1" u="sng">
                <a:solidFill>
                  <a:srgbClr val="125006"/>
                </a:solidFill>
              </a:rPr>
              <a:t>Climate Change Mitigation</a:t>
            </a:r>
          </a:p>
        </p:txBody>
      </p:sp>
      <p:pic>
        <p:nvPicPr>
          <p:cNvPr id="46086" name="Picture 7"/>
          <p:cNvPicPr>
            <a:picLocks noChangeAspect="1" noChangeArrowheads="1"/>
          </p:cNvPicPr>
          <p:nvPr/>
        </p:nvPicPr>
        <p:blipFill>
          <a:blip r:embed="rId4"/>
          <a:srcRect t="12917" r="4051" b="7573"/>
          <a:stretch>
            <a:fillRect/>
          </a:stretch>
        </p:blipFill>
        <p:spPr bwMode="auto">
          <a:xfrm>
            <a:off x="179388" y="0"/>
            <a:ext cx="3959225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46087" name="Group 113"/>
          <p:cNvGrpSpPr>
            <a:grpSpLocks/>
          </p:cNvGrpSpPr>
          <p:nvPr/>
        </p:nvGrpSpPr>
        <p:grpSpPr bwMode="auto">
          <a:xfrm>
            <a:off x="2916238" y="5033963"/>
            <a:ext cx="6632575" cy="554037"/>
            <a:chOff x="2782888" y="5034198"/>
            <a:chExt cx="6632262" cy="554037"/>
          </a:xfrm>
        </p:grpSpPr>
        <p:grpSp>
          <p:nvGrpSpPr>
            <p:cNvPr id="46096" name="Group 111"/>
            <p:cNvGrpSpPr>
              <a:grpSpLocks/>
            </p:cNvGrpSpPr>
            <p:nvPr/>
          </p:nvGrpSpPr>
          <p:grpSpPr bwMode="auto">
            <a:xfrm>
              <a:off x="2782888" y="5034198"/>
              <a:ext cx="3908425" cy="554037"/>
              <a:chOff x="1954989" y="1268760"/>
              <a:chExt cx="3909083" cy="553998"/>
            </a:xfrm>
          </p:grpSpPr>
          <p:sp>
            <p:nvSpPr>
              <p:cNvPr id="46100" name="TextBox 45"/>
              <p:cNvSpPr txBox="1">
                <a:spLocks noChangeArrowheads="1"/>
              </p:cNvSpPr>
              <p:nvPr/>
            </p:nvSpPr>
            <p:spPr bwMode="auto">
              <a:xfrm>
                <a:off x="1954989" y="1268760"/>
                <a:ext cx="3909083" cy="55399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sz="3000" b="1"/>
                  <a:t>Take-home message:</a:t>
                </a:r>
              </a:p>
            </p:txBody>
          </p:sp>
          <p:cxnSp>
            <p:nvCxnSpPr>
              <p:cNvPr id="103" name="Straight Connector 102"/>
              <p:cNvCxnSpPr/>
              <p:nvPr/>
            </p:nvCxnSpPr>
            <p:spPr>
              <a:xfrm>
                <a:off x="2055013" y="1716403"/>
                <a:ext cx="3635816" cy="0"/>
              </a:xfrm>
              <a:prstGeom prst="line">
                <a:avLst/>
              </a:prstGeom>
              <a:ln w="28575" cap="rnd">
                <a:solidFill>
                  <a:schemeClr val="tx1"/>
                </a:solidFill>
                <a:prstDash val="solid"/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46097" name="Group 112"/>
            <p:cNvGrpSpPr>
              <a:grpSpLocks/>
            </p:cNvGrpSpPr>
            <p:nvPr/>
          </p:nvGrpSpPr>
          <p:grpSpPr bwMode="auto">
            <a:xfrm>
              <a:off x="7051931" y="5034237"/>
              <a:ext cx="2363219" cy="553998"/>
              <a:chOff x="7051931" y="5034237"/>
              <a:chExt cx="2363219" cy="553998"/>
            </a:xfrm>
          </p:grpSpPr>
          <p:sp>
            <p:nvSpPr>
              <p:cNvPr id="46098" name="TextBox 45"/>
              <p:cNvSpPr txBox="1">
                <a:spLocks noChangeArrowheads="1"/>
              </p:cNvSpPr>
              <p:nvPr/>
            </p:nvSpPr>
            <p:spPr bwMode="auto">
              <a:xfrm>
                <a:off x="7051931" y="5034237"/>
                <a:ext cx="2363219" cy="55399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 sz="3000" b="1"/>
                  <a:t>YES WE CAN</a:t>
                </a:r>
              </a:p>
            </p:txBody>
          </p:sp>
          <p:cxnSp>
            <p:nvCxnSpPr>
              <p:cNvPr id="112" name="Straight Connector 111"/>
              <p:cNvCxnSpPr/>
              <p:nvPr/>
            </p:nvCxnSpPr>
            <p:spPr bwMode="auto">
              <a:xfrm>
                <a:off x="7207042" y="5481873"/>
                <a:ext cx="2052541" cy="0"/>
              </a:xfrm>
              <a:prstGeom prst="line">
                <a:avLst/>
              </a:prstGeom>
              <a:ln w="28575" cap="rnd">
                <a:solidFill>
                  <a:schemeClr val="tx1"/>
                </a:solidFill>
                <a:prstDash val="solid"/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28" name="Oval 27"/>
          <p:cNvSpPr/>
          <p:nvPr/>
        </p:nvSpPr>
        <p:spPr>
          <a:xfrm>
            <a:off x="2422525" y="4681538"/>
            <a:ext cx="7524750" cy="1314450"/>
          </a:xfrm>
          <a:prstGeom prst="ellipse">
            <a:avLst/>
          </a:prstGeom>
          <a:noFill/>
          <a:ln w="57150" cap="rnd">
            <a:solidFill>
              <a:srgbClr val="C00000"/>
            </a:solidFill>
            <a:prstDash val="solid"/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lnSpc>
                <a:spcPct val="90000"/>
              </a:lnSpc>
              <a:spcAft>
                <a:spcPts val="1000"/>
              </a:spcAft>
              <a:defRPr/>
            </a:pPr>
            <a:endParaRPr lang="en-US" sz="1200" dirty="0" err="1">
              <a:solidFill>
                <a:schemeClr val="bg1"/>
              </a:solidFill>
            </a:endParaRPr>
          </a:p>
        </p:txBody>
      </p:sp>
      <p:sp>
        <p:nvSpPr>
          <p:cNvPr id="46089" name="TextBox 45"/>
          <p:cNvSpPr txBox="1">
            <a:spLocks noChangeArrowheads="1"/>
          </p:cNvSpPr>
          <p:nvPr/>
        </p:nvSpPr>
        <p:spPr bwMode="auto">
          <a:xfrm>
            <a:off x="804863" y="3249613"/>
            <a:ext cx="11333162" cy="552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3000" b="1"/>
              <a:t>•  </a:t>
            </a:r>
            <a:r>
              <a:rPr lang="en-US" sz="3000" b="1" u="sng"/>
              <a:t>Replace</a:t>
            </a:r>
            <a:r>
              <a:rPr lang="en-US" sz="3000" b="1"/>
              <a:t> all fossil energy in Canada for more than 500 years</a:t>
            </a:r>
          </a:p>
        </p:txBody>
      </p:sp>
      <p:sp>
        <p:nvSpPr>
          <p:cNvPr id="46090" name="TextBox 45"/>
          <p:cNvSpPr txBox="1">
            <a:spLocks noChangeArrowheads="1"/>
          </p:cNvSpPr>
          <p:nvPr/>
        </p:nvSpPr>
        <p:spPr bwMode="auto">
          <a:xfrm>
            <a:off x="804863" y="2432050"/>
            <a:ext cx="10850562" cy="554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3000" b="1"/>
              <a:t>•  </a:t>
            </a:r>
            <a:r>
              <a:rPr lang="en-US" sz="3000" b="1" u="sng"/>
              <a:t>Recycle / eliminate</a:t>
            </a:r>
            <a:r>
              <a:rPr lang="en-US" sz="3000" b="1"/>
              <a:t> our radioactive nuclear fuel “waste”</a:t>
            </a:r>
          </a:p>
        </p:txBody>
      </p:sp>
      <p:sp>
        <p:nvSpPr>
          <p:cNvPr id="46091" name="TextBox 45"/>
          <p:cNvSpPr txBox="1">
            <a:spLocks noChangeArrowheads="1"/>
          </p:cNvSpPr>
          <p:nvPr/>
        </p:nvSpPr>
        <p:spPr bwMode="auto">
          <a:xfrm>
            <a:off x="804863" y="4065588"/>
            <a:ext cx="10812462" cy="554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3000" b="1"/>
              <a:t>•  </a:t>
            </a:r>
            <a:r>
              <a:rPr lang="en-US" sz="3000" b="1" u="sng"/>
              <a:t>Avoid</a:t>
            </a:r>
            <a:r>
              <a:rPr lang="en-US" sz="3000" b="1"/>
              <a:t> CO</a:t>
            </a:r>
            <a:r>
              <a:rPr lang="en-US" sz="3000" b="1" baseline="-25000"/>
              <a:t>2</a:t>
            </a:r>
            <a:r>
              <a:rPr lang="en-US" sz="3000" b="1"/>
              <a:t> emissions equiv. to 30% atm. content (Canada)</a:t>
            </a:r>
          </a:p>
        </p:txBody>
      </p:sp>
      <p:grpSp>
        <p:nvGrpSpPr>
          <p:cNvPr id="46092" name="Group 92"/>
          <p:cNvGrpSpPr>
            <a:grpSpLocks/>
          </p:cNvGrpSpPr>
          <p:nvPr/>
        </p:nvGrpSpPr>
        <p:grpSpPr bwMode="auto">
          <a:xfrm>
            <a:off x="922338" y="1665288"/>
            <a:ext cx="1954212" cy="584200"/>
            <a:chOff x="1093862" y="1150583"/>
            <a:chExt cx="1954381" cy="584775"/>
          </a:xfrm>
        </p:grpSpPr>
        <p:sp>
          <p:nvSpPr>
            <p:cNvPr id="46094" name="TextBox 45"/>
            <p:cNvSpPr txBox="1">
              <a:spLocks noChangeArrowheads="1"/>
            </p:cNvSpPr>
            <p:nvPr/>
          </p:nvSpPr>
          <p:spPr bwMode="auto">
            <a:xfrm>
              <a:off x="1093862" y="1150583"/>
              <a:ext cx="1954381" cy="5847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US" sz="3200" b="1"/>
                <a:t>Summary</a:t>
              </a:r>
            </a:p>
          </p:txBody>
        </p:sp>
        <p:cxnSp>
          <p:nvCxnSpPr>
            <p:cNvPr id="41" name="Straight Connector 40"/>
            <p:cNvCxnSpPr/>
            <p:nvPr/>
          </p:nvCxnSpPr>
          <p:spPr>
            <a:xfrm flipV="1">
              <a:off x="1166893" y="1640014"/>
              <a:ext cx="1765453" cy="0"/>
            </a:xfrm>
            <a:prstGeom prst="line">
              <a:avLst/>
            </a:prstGeom>
            <a:ln w="38100" cap="rnd">
              <a:solidFill>
                <a:schemeClr val="tx1"/>
              </a:solidFill>
              <a:prstDash val="solid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34" name="Straight Connector 33"/>
          <p:cNvCxnSpPr/>
          <p:nvPr/>
        </p:nvCxnSpPr>
        <p:spPr bwMode="auto">
          <a:xfrm flipV="1">
            <a:off x="10252075" y="2538413"/>
            <a:ext cx="992188" cy="36195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7106" name="Group 83"/>
          <p:cNvGrpSpPr>
            <a:grpSpLocks/>
          </p:cNvGrpSpPr>
          <p:nvPr/>
        </p:nvGrpSpPr>
        <p:grpSpPr bwMode="auto">
          <a:xfrm>
            <a:off x="0" y="0"/>
            <a:ext cx="12192000" cy="6858000"/>
            <a:chOff x="0" y="-1"/>
            <a:chExt cx="12192000" cy="6858001"/>
          </a:xfrm>
        </p:grpSpPr>
        <p:pic>
          <p:nvPicPr>
            <p:cNvPr id="47175" name="Picture 87"/>
            <p:cNvPicPr>
              <a:picLocks noChangeAspect="1" noChangeArrowheads="1"/>
            </p:cNvPicPr>
            <p:nvPr/>
          </p:nvPicPr>
          <p:blipFill>
            <a:blip r:embed="rId3"/>
            <a:srcRect l="11118" t="24240" r="18132" b="9785"/>
            <a:stretch>
              <a:fillRect/>
            </a:stretch>
          </p:blipFill>
          <p:spPr bwMode="auto">
            <a:xfrm>
              <a:off x="0" y="0"/>
              <a:ext cx="12192000" cy="6858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7176" name="Picture 87"/>
            <p:cNvPicPr>
              <a:picLocks noChangeAspect="1" noChangeArrowheads="1"/>
            </p:cNvPicPr>
            <p:nvPr/>
          </p:nvPicPr>
          <p:blipFill>
            <a:blip r:embed="rId3"/>
            <a:srcRect l="11118" t="34612" r="81358" b="53439"/>
            <a:stretch>
              <a:fillRect/>
            </a:stretch>
          </p:blipFill>
          <p:spPr bwMode="auto">
            <a:xfrm>
              <a:off x="0" y="-1"/>
              <a:ext cx="1296537" cy="222458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7177" name="Picture 87"/>
            <p:cNvPicPr>
              <a:picLocks noChangeAspect="1" noChangeArrowheads="1"/>
            </p:cNvPicPr>
            <p:nvPr/>
          </p:nvPicPr>
          <p:blipFill>
            <a:blip r:embed="rId3"/>
            <a:srcRect l="11118" t="34351" r="74165" b="63681"/>
            <a:stretch>
              <a:fillRect/>
            </a:stretch>
          </p:blipFill>
          <p:spPr bwMode="auto">
            <a:xfrm>
              <a:off x="0" y="764275"/>
              <a:ext cx="2536209" cy="49131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47107" name="Rectangle 50"/>
          <p:cNvSpPr>
            <a:spLocks noChangeArrowheads="1"/>
          </p:cNvSpPr>
          <p:nvPr/>
        </p:nvSpPr>
        <p:spPr bwMode="auto">
          <a:xfrm>
            <a:off x="0" y="0"/>
            <a:ext cx="12192000" cy="6858000"/>
          </a:xfrm>
          <a:prstGeom prst="rect">
            <a:avLst/>
          </a:prstGeom>
          <a:solidFill>
            <a:srgbClr val="FFFFFF">
              <a:alpha val="41176"/>
            </a:srgbClr>
          </a:solidFill>
          <a:ln w="9525" algn="ctr">
            <a:noFill/>
            <a:round/>
            <a:headEnd/>
            <a:tailEnd/>
          </a:ln>
        </p:spPr>
        <p:txBody>
          <a:bodyPr/>
          <a:lstStyle/>
          <a:p>
            <a:endParaRPr lang="en-US" b="1">
              <a:latin typeface="Times New Roman" pitchFamily="18" charset="0"/>
            </a:endParaRPr>
          </a:p>
        </p:txBody>
      </p:sp>
      <p:sp>
        <p:nvSpPr>
          <p:cNvPr id="76" name="Rectangle 75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28575" cap="rnd">
            <a:solidFill>
              <a:schemeClr val="accent1"/>
            </a:solidFill>
            <a:prstDash val="solid"/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lnSpc>
                <a:spcPct val="90000"/>
              </a:lnSpc>
              <a:spcAft>
                <a:spcPts val="1000"/>
              </a:spcAft>
              <a:defRPr/>
            </a:pPr>
            <a:endParaRPr lang="en-US" sz="1200" dirty="0" err="1">
              <a:solidFill>
                <a:schemeClr val="bg1"/>
              </a:solidFill>
            </a:endParaRPr>
          </a:p>
        </p:txBody>
      </p:sp>
      <p:sp>
        <p:nvSpPr>
          <p:cNvPr id="47109" name="TextBox 45"/>
          <p:cNvSpPr txBox="1">
            <a:spLocks noChangeArrowheads="1"/>
          </p:cNvSpPr>
          <p:nvPr/>
        </p:nvSpPr>
        <p:spPr bwMode="auto">
          <a:xfrm>
            <a:off x="4195763" y="581025"/>
            <a:ext cx="7754937" cy="831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4800" b="1" u="sng">
                <a:solidFill>
                  <a:srgbClr val="125006"/>
                </a:solidFill>
              </a:rPr>
              <a:t>Climate Change Mitigation</a:t>
            </a:r>
          </a:p>
        </p:txBody>
      </p:sp>
      <p:pic>
        <p:nvPicPr>
          <p:cNvPr id="47110" name="Picture 7"/>
          <p:cNvPicPr>
            <a:picLocks noChangeAspect="1" noChangeArrowheads="1"/>
          </p:cNvPicPr>
          <p:nvPr/>
        </p:nvPicPr>
        <p:blipFill>
          <a:blip r:embed="rId4"/>
          <a:srcRect t="12917" r="4051" b="7573"/>
          <a:stretch>
            <a:fillRect/>
          </a:stretch>
        </p:blipFill>
        <p:spPr bwMode="auto">
          <a:xfrm>
            <a:off x="179388" y="0"/>
            <a:ext cx="3959225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" name="TextBox 40"/>
          <p:cNvSpPr txBox="1"/>
          <p:nvPr/>
        </p:nvSpPr>
        <p:spPr>
          <a:xfrm>
            <a:off x="425450" y="1497013"/>
            <a:ext cx="1087438" cy="1166812"/>
          </a:xfrm>
          <a:prstGeom prst="rect">
            <a:avLst/>
          </a:prstGeom>
          <a:noFill/>
          <a:ln w="9525" cap="rnd">
            <a:noFill/>
            <a:prstDash val="solid"/>
            <a:round/>
          </a:ln>
          <a:extLst>
            <a:ext uri="{909E8E84-426E-40dd-AFC4-6F175D3DCCD1}"/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>
              <a:defRPr/>
            </a:pPr>
            <a:endParaRPr lang="en-US" dirty="0" err="1">
              <a:solidFill>
                <a:schemeClr val="tx1"/>
              </a:solidFill>
            </a:endParaRPr>
          </a:p>
        </p:txBody>
      </p:sp>
      <p:sp>
        <p:nvSpPr>
          <p:cNvPr id="47112" name="Text Box 16"/>
          <p:cNvSpPr txBox="1">
            <a:spLocks noChangeArrowheads="1"/>
          </p:cNvSpPr>
          <p:nvPr/>
        </p:nvSpPr>
        <p:spPr bwMode="auto">
          <a:xfrm>
            <a:off x="8605838" y="2655888"/>
            <a:ext cx="569912" cy="498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Aft>
                <a:spcPts val="1000"/>
              </a:spcAft>
            </a:pPr>
            <a:endParaRPr lang="en-US" sz="2000">
              <a:latin typeface="Arial" charset="0"/>
              <a:cs typeface="Arial" charset="0"/>
            </a:endParaRPr>
          </a:p>
        </p:txBody>
      </p:sp>
      <p:sp>
        <p:nvSpPr>
          <p:cNvPr id="47113" name="Rectangle 2"/>
          <p:cNvSpPr>
            <a:spLocks noChangeArrowheads="1"/>
          </p:cNvSpPr>
          <p:nvPr/>
        </p:nvSpPr>
        <p:spPr bwMode="auto">
          <a:xfrm>
            <a:off x="8874125" y="5153025"/>
            <a:ext cx="1655763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b="1" u="sng">
                <a:solidFill>
                  <a:srgbClr val="FF0000"/>
                </a:solidFill>
              </a:rPr>
              <a:t>Electricity</a:t>
            </a:r>
          </a:p>
        </p:txBody>
      </p:sp>
      <p:sp>
        <p:nvSpPr>
          <p:cNvPr id="47114" name="Rectangle 2"/>
          <p:cNvSpPr>
            <a:spLocks noChangeArrowheads="1"/>
          </p:cNvSpPr>
          <p:nvPr/>
        </p:nvSpPr>
        <p:spPr bwMode="auto">
          <a:xfrm>
            <a:off x="3300413" y="5146675"/>
            <a:ext cx="854075" cy="461963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b="1" u="sng">
                <a:solidFill>
                  <a:srgbClr val="FF0000"/>
                </a:solidFill>
              </a:rPr>
              <a:t>Heat</a:t>
            </a:r>
          </a:p>
        </p:txBody>
      </p:sp>
      <p:sp>
        <p:nvSpPr>
          <p:cNvPr id="47115" name="Rectangle 2"/>
          <p:cNvSpPr>
            <a:spLocks noChangeArrowheads="1"/>
          </p:cNvSpPr>
          <p:nvPr/>
        </p:nvSpPr>
        <p:spPr bwMode="auto">
          <a:xfrm>
            <a:off x="3300413" y="5146675"/>
            <a:ext cx="854075" cy="46196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b="1" u="sng">
                <a:solidFill>
                  <a:srgbClr val="FF0000"/>
                </a:solidFill>
              </a:rPr>
              <a:t>Heat</a:t>
            </a:r>
          </a:p>
        </p:txBody>
      </p:sp>
      <p:sp>
        <p:nvSpPr>
          <p:cNvPr id="47117" name="Text Box 16"/>
          <p:cNvSpPr txBox="1">
            <a:spLocks noChangeArrowheads="1"/>
          </p:cNvSpPr>
          <p:nvPr/>
        </p:nvSpPr>
        <p:spPr bwMode="auto">
          <a:xfrm>
            <a:off x="8705850" y="4743450"/>
            <a:ext cx="2030413" cy="498475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algn="ctr">
              <a:spcAft>
                <a:spcPts val="1000"/>
              </a:spcAft>
            </a:pPr>
            <a:r>
              <a:rPr lang="en-US" sz="2600" b="1">
                <a:latin typeface="Calibri" pitchFamily="34" charset="0"/>
                <a:cs typeface="Arial" charset="0"/>
              </a:rPr>
              <a:t>$ 105 Trillion</a:t>
            </a:r>
            <a:endParaRPr lang="en-US" sz="2600">
              <a:latin typeface="Arial" charset="0"/>
              <a:cs typeface="Arial" charset="0"/>
            </a:endParaRPr>
          </a:p>
        </p:txBody>
      </p:sp>
      <p:sp>
        <p:nvSpPr>
          <p:cNvPr id="47118" name="Text Box 16"/>
          <p:cNvSpPr txBox="1">
            <a:spLocks noChangeArrowheads="1"/>
          </p:cNvSpPr>
          <p:nvPr/>
        </p:nvSpPr>
        <p:spPr bwMode="auto">
          <a:xfrm>
            <a:off x="2547938" y="4743450"/>
            <a:ext cx="2417762" cy="500063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algn="ctr">
              <a:spcAft>
                <a:spcPts val="1000"/>
              </a:spcAft>
            </a:pPr>
            <a:r>
              <a:rPr lang="en-US" sz="2600" b="1">
                <a:latin typeface="Calibri" pitchFamily="34" charset="0"/>
                <a:cs typeface="Arial" charset="0"/>
              </a:rPr>
              <a:t>$ 25-135 Trillion</a:t>
            </a:r>
            <a:endParaRPr lang="en-US" sz="2600">
              <a:latin typeface="Arial" charset="0"/>
              <a:cs typeface="Arial" charset="0"/>
            </a:endParaRPr>
          </a:p>
        </p:txBody>
      </p:sp>
      <p:sp>
        <p:nvSpPr>
          <p:cNvPr id="49" name="AutoShape 11"/>
          <p:cNvSpPr>
            <a:spLocks noChangeArrowheads="1"/>
          </p:cNvSpPr>
          <p:nvPr/>
        </p:nvSpPr>
        <p:spPr bwMode="auto">
          <a:xfrm>
            <a:off x="6223000" y="2927350"/>
            <a:ext cx="633413" cy="638175"/>
          </a:xfrm>
          <a:prstGeom prst="cube">
            <a:avLst>
              <a:gd name="adj" fmla="val 25000"/>
            </a:avLst>
          </a:prstGeom>
          <a:solidFill>
            <a:srgbClr val="000000"/>
          </a:solidFill>
          <a:ln w="9525">
            <a:solidFill>
              <a:srgbClr val="FFFFFF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pic>
        <p:nvPicPr>
          <p:cNvPr id="47120" name="Picture 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721225" y="4286250"/>
            <a:ext cx="3636963" cy="1976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7121" name="TextBox 45"/>
          <p:cNvSpPr txBox="1">
            <a:spLocks noChangeArrowheads="1"/>
          </p:cNvSpPr>
          <p:nvPr/>
        </p:nvSpPr>
        <p:spPr bwMode="auto">
          <a:xfrm>
            <a:off x="6143625" y="4803775"/>
            <a:ext cx="917575" cy="522288"/>
          </a:xfrm>
          <a:prstGeom prst="rect">
            <a:avLst/>
          </a:prstGeom>
          <a:noFill/>
          <a:ln w="28575">
            <a:solidFill>
              <a:schemeClr val="bg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800" b="1">
                <a:solidFill>
                  <a:schemeClr val="bg1"/>
                </a:solidFill>
              </a:rPr>
              <a:t>FNR  </a:t>
            </a:r>
          </a:p>
        </p:txBody>
      </p:sp>
      <p:grpSp>
        <p:nvGrpSpPr>
          <p:cNvPr id="9" name="Group 59"/>
          <p:cNvGrpSpPr>
            <a:grpSpLocks/>
          </p:cNvGrpSpPr>
          <p:nvPr/>
        </p:nvGrpSpPr>
        <p:grpSpPr bwMode="auto">
          <a:xfrm>
            <a:off x="5208588" y="5776913"/>
            <a:ext cx="1858962" cy="762000"/>
            <a:chOff x="8014850" y="6025001"/>
            <a:chExt cx="3181350" cy="761237"/>
          </a:xfrm>
        </p:grpSpPr>
        <p:sp>
          <p:nvSpPr>
            <p:cNvPr id="47156" name="Text Box 16"/>
            <p:cNvSpPr txBox="1">
              <a:spLocks noChangeArrowheads="1"/>
            </p:cNvSpPr>
            <p:nvPr/>
          </p:nvSpPr>
          <p:spPr bwMode="auto">
            <a:xfrm>
              <a:off x="8014850" y="6025001"/>
              <a:ext cx="3181350" cy="4984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ctr">
                <a:spcAft>
                  <a:spcPts val="1000"/>
                </a:spcAft>
              </a:pPr>
              <a:r>
                <a:rPr lang="en-US" b="1">
                  <a:solidFill>
                    <a:srgbClr val="125006"/>
                  </a:solidFill>
                  <a:latin typeface="Calibri" pitchFamily="34" charset="0"/>
                  <a:cs typeface="Arial" charset="0"/>
                </a:rPr>
                <a:t> rare earth</a:t>
              </a:r>
            </a:p>
          </p:txBody>
        </p:sp>
        <p:sp>
          <p:nvSpPr>
            <p:cNvPr id="47157" name="Text Box 16"/>
            <p:cNvSpPr txBox="1">
              <a:spLocks noChangeArrowheads="1"/>
            </p:cNvSpPr>
            <p:nvPr/>
          </p:nvSpPr>
          <p:spPr bwMode="auto">
            <a:xfrm>
              <a:off x="8014850" y="6287763"/>
              <a:ext cx="3181350" cy="4984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ctr">
                <a:spcAft>
                  <a:spcPts val="1000"/>
                </a:spcAft>
              </a:pPr>
              <a:r>
                <a:rPr lang="en-US" b="1">
                  <a:solidFill>
                    <a:srgbClr val="125006"/>
                  </a:solidFill>
                  <a:latin typeface="Calibri" pitchFamily="34" charset="0"/>
                  <a:cs typeface="Arial" charset="0"/>
                </a:rPr>
                <a:t> elements</a:t>
              </a:r>
            </a:p>
          </p:txBody>
        </p:sp>
      </p:grpSp>
      <p:grpSp>
        <p:nvGrpSpPr>
          <p:cNvPr id="10" name="Group 70"/>
          <p:cNvGrpSpPr>
            <a:grpSpLocks/>
          </p:cNvGrpSpPr>
          <p:nvPr/>
        </p:nvGrpSpPr>
        <p:grpSpPr bwMode="auto">
          <a:xfrm>
            <a:off x="5837238" y="5776913"/>
            <a:ext cx="3181350" cy="777875"/>
            <a:chOff x="8014850" y="6009235"/>
            <a:chExt cx="3181350" cy="777003"/>
          </a:xfrm>
        </p:grpSpPr>
        <p:sp>
          <p:nvSpPr>
            <p:cNvPr id="47154" name="Text Box 16"/>
            <p:cNvSpPr txBox="1">
              <a:spLocks noChangeArrowheads="1"/>
            </p:cNvSpPr>
            <p:nvPr/>
          </p:nvSpPr>
          <p:spPr bwMode="auto">
            <a:xfrm>
              <a:off x="8014850" y="6009235"/>
              <a:ext cx="3181350" cy="4984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ctr">
                <a:spcAft>
                  <a:spcPts val="1000"/>
                </a:spcAft>
              </a:pPr>
              <a:r>
                <a:rPr lang="en-US" b="1">
                  <a:solidFill>
                    <a:srgbClr val="125006"/>
                  </a:solidFill>
                  <a:latin typeface="Calibri" pitchFamily="34" charset="0"/>
                  <a:cs typeface="Arial" charset="0"/>
                </a:rPr>
                <a:t> platinum-group</a:t>
              </a:r>
            </a:p>
          </p:txBody>
        </p:sp>
        <p:sp>
          <p:nvSpPr>
            <p:cNvPr id="47155" name="Text Box 16"/>
            <p:cNvSpPr txBox="1">
              <a:spLocks noChangeArrowheads="1"/>
            </p:cNvSpPr>
            <p:nvPr/>
          </p:nvSpPr>
          <p:spPr bwMode="auto">
            <a:xfrm>
              <a:off x="8014850" y="6287763"/>
              <a:ext cx="3181350" cy="4984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ctr">
                <a:spcAft>
                  <a:spcPts val="1000"/>
                </a:spcAft>
              </a:pPr>
              <a:r>
                <a:rPr lang="en-US" b="1">
                  <a:solidFill>
                    <a:srgbClr val="125006"/>
                  </a:solidFill>
                  <a:latin typeface="Calibri" pitchFamily="34" charset="0"/>
                  <a:cs typeface="Arial" charset="0"/>
                </a:rPr>
                <a:t> precious metals</a:t>
              </a:r>
            </a:p>
          </p:txBody>
        </p:sp>
      </p:grpSp>
      <p:grpSp>
        <p:nvGrpSpPr>
          <p:cNvPr id="11" name="Group 81"/>
          <p:cNvGrpSpPr>
            <a:grpSpLocks/>
          </p:cNvGrpSpPr>
          <p:nvPr/>
        </p:nvGrpSpPr>
        <p:grpSpPr bwMode="auto">
          <a:xfrm>
            <a:off x="6534150" y="4886325"/>
            <a:ext cx="5546725" cy="1816100"/>
            <a:chOff x="6534150" y="4886108"/>
            <a:chExt cx="5547488" cy="1816100"/>
          </a:xfrm>
        </p:grpSpPr>
        <p:pic>
          <p:nvPicPr>
            <p:cNvPr id="47152" name="Picture 3"/>
            <p:cNvPicPr>
              <a:picLocks noChangeAspect="1" noChangeArrowheads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10690833" y="4886108"/>
              <a:ext cx="1390805" cy="18161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cxnSp>
          <p:nvCxnSpPr>
            <p:cNvPr id="79" name="Straight Connector 78"/>
            <p:cNvCxnSpPr/>
            <p:nvPr/>
          </p:nvCxnSpPr>
          <p:spPr>
            <a:xfrm flipV="1">
              <a:off x="6534150" y="6133883"/>
              <a:ext cx="4248734" cy="19050"/>
            </a:xfrm>
            <a:prstGeom prst="line">
              <a:avLst/>
            </a:prstGeom>
            <a:ln w="57150" cap="rnd">
              <a:solidFill>
                <a:schemeClr val="bg1"/>
              </a:solidFill>
              <a:prstDash val="solid"/>
              <a:round/>
              <a:headEnd type="none" w="med" len="med"/>
              <a:tailEnd type="triangl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2" name="Group 83"/>
          <p:cNvGrpSpPr>
            <a:grpSpLocks/>
          </p:cNvGrpSpPr>
          <p:nvPr/>
        </p:nvGrpSpPr>
        <p:grpSpPr bwMode="auto">
          <a:xfrm>
            <a:off x="623888" y="5624513"/>
            <a:ext cx="5891212" cy="1106487"/>
            <a:chOff x="623249" y="5623926"/>
            <a:chExt cx="5891851" cy="1106499"/>
          </a:xfrm>
        </p:grpSpPr>
        <p:pic>
          <p:nvPicPr>
            <p:cNvPr id="47149" name="Picture 7"/>
            <p:cNvPicPr>
              <a:picLocks noChangeAspect="1" noChangeArrowheads="1"/>
            </p:cNvPicPr>
            <p:nvPr/>
          </p:nvPicPr>
          <p:blipFill>
            <a:blip r:embed="rId7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623249" y="5623926"/>
              <a:ext cx="641563" cy="936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7150" name="Picture 21"/>
            <p:cNvPicPr>
              <a:picLocks noChangeAspect="1" noChangeArrowheads="1"/>
            </p:cNvPicPr>
            <p:nvPr/>
          </p:nvPicPr>
          <p:blipFill>
            <a:blip r:embed="rId8"/>
            <a:srcRect l="25085" b="6299"/>
            <a:stretch>
              <a:fillRect/>
            </a:stretch>
          </p:blipFill>
          <p:spPr bwMode="auto">
            <a:xfrm>
              <a:off x="1371618" y="5686425"/>
              <a:ext cx="759757" cy="1044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cxnSp>
          <p:nvCxnSpPr>
            <p:cNvPr id="81" name="Straight Connector 80"/>
            <p:cNvCxnSpPr/>
            <p:nvPr/>
          </p:nvCxnSpPr>
          <p:spPr>
            <a:xfrm flipH="1" flipV="1">
              <a:off x="2266489" y="6133519"/>
              <a:ext cx="4248611" cy="19050"/>
            </a:xfrm>
            <a:prstGeom prst="line">
              <a:avLst/>
            </a:prstGeom>
            <a:ln w="57150" cap="rnd">
              <a:solidFill>
                <a:schemeClr val="bg1"/>
              </a:solidFill>
              <a:prstDash val="solid"/>
              <a:round/>
              <a:headEnd type="none" w="med" len="med"/>
              <a:tailEnd type="triangl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0" name="AutoShape 11"/>
          <p:cNvSpPr>
            <a:spLocks noChangeArrowheads="1"/>
          </p:cNvSpPr>
          <p:nvPr/>
        </p:nvSpPr>
        <p:spPr bwMode="auto">
          <a:xfrm>
            <a:off x="6223000" y="5056188"/>
            <a:ext cx="633413" cy="638175"/>
          </a:xfrm>
          <a:prstGeom prst="cube">
            <a:avLst>
              <a:gd name="adj" fmla="val 25000"/>
            </a:avLst>
          </a:prstGeom>
          <a:solidFill>
            <a:srgbClr val="00B0F0"/>
          </a:solidFill>
          <a:ln w="9525">
            <a:solidFill>
              <a:srgbClr val="16520A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13" name="Group 87"/>
          <p:cNvGrpSpPr>
            <a:grpSpLocks/>
          </p:cNvGrpSpPr>
          <p:nvPr/>
        </p:nvGrpSpPr>
        <p:grpSpPr bwMode="auto">
          <a:xfrm>
            <a:off x="4941888" y="5751513"/>
            <a:ext cx="3181350" cy="746125"/>
            <a:chOff x="6046131" y="7027429"/>
            <a:chExt cx="3181350" cy="746125"/>
          </a:xfrm>
        </p:grpSpPr>
        <p:sp>
          <p:nvSpPr>
            <p:cNvPr id="87" name="Rectangle 86"/>
            <p:cNvSpPr/>
            <p:nvPr/>
          </p:nvSpPr>
          <p:spPr>
            <a:xfrm>
              <a:off x="6581118" y="7105216"/>
              <a:ext cx="2143125" cy="571500"/>
            </a:xfrm>
            <a:prstGeom prst="rect">
              <a:avLst/>
            </a:prstGeom>
            <a:solidFill>
              <a:srgbClr val="FFFFFF">
                <a:alpha val="61176"/>
              </a:srgbClr>
            </a:solidFill>
            <a:ln w="9525" cap="rnd">
              <a:noFill/>
              <a:prstDash val="sysDot"/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lnSpc>
                  <a:spcPct val="90000"/>
                </a:lnSpc>
                <a:spcAft>
                  <a:spcPts val="1000"/>
                </a:spcAft>
                <a:defRPr/>
              </a:pPr>
              <a:endParaRPr lang="en-US" sz="1200" dirty="0" err="1">
                <a:solidFill>
                  <a:schemeClr val="bg1"/>
                </a:solidFill>
              </a:endParaRPr>
            </a:p>
          </p:txBody>
        </p:sp>
        <p:sp>
          <p:nvSpPr>
            <p:cNvPr id="47147" name="Text Box 16"/>
            <p:cNvSpPr txBox="1">
              <a:spLocks noChangeArrowheads="1"/>
            </p:cNvSpPr>
            <p:nvPr/>
          </p:nvSpPr>
          <p:spPr bwMode="auto">
            <a:xfrm>
              <a:off x="6046131" y="7027429"/>
              <a:ext cx="3181350" cy="4984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ctr">
                <a:spcAft>
                  <a:spcPts val="1000"/>
                </a:spcAft>
              </a:pPr>
              <a:r>
                <a:rPr lang="en-US" b="1">
                  <a:latin typeface="Calibri" pitchFamily="34" charset="0"/>
                  <a:cs typeface="Arial" charset="0"/>
                </a:rPr>
                <a:t> “ashes”</a:t>
              </a:r>
            </a:p>
          </p:txBody>
        </p:sp>
        <p:sp>
          <p:nvSpPr>
            <p:cNvPr id="47148" name="Text Box 16"/>
            <p:cNvSpPr txBox="1">
              <a:spLocks noChangeArrowheads="1"/>
            </p:cNvSpPr>
            <p:nvPr/>
          </p:nvSpPr>
          <p:spPr bwMode="auto">
            <a:xfrm>
              <a:off x="6046131" y="7275079"/>
              <a:ext cx="3181350" cy="4984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ctr">
                <a:spcAft>
                  <a:spcPts val="1000"/>
                </a:spcAft>
              </a:pPr>
              <a:r>
                <a:rPr lang="en-US" b="1">
                  <a:latin typeface="Calibri" pitchFamily="34" charset="0"/>
                  <a:cs typeface="Arial" charset="0"/>
                </a:rPr>
                <a:t> fission products</a:t>
              </a:r>
            </a:p>
          </p:txBody>
        </p:sp>
      </p:grpSp>
      <p:sp>
        <p:nvSpPr>
          <p:cNvPr id="74" name="Text Box 16"/>
          <p:cNvSpPr txBox="1">
            <a:spLocks noChangeArrowheads="1"/>
          </p:cNvSpPr>
          <p:nvPr/>
        </p:nvSpPr>
        <p:spPr bwMode="auto">
          <a:xfrm>
            <a:off x="5197475" y="6378575"/>
            <a:ext cx="2708275" cy="498475"/>
          </a:xfrm>
          <a:prstGeom prst="rect">
            <a:avLst/>
          </a:prstGeom>
          <a:solidFill>
            <a:srgbClr val="FFFFFF">
              <a:alpha val="50195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algn="ctr">
              <a:spcAft>
                <a:spcPts val="1000"/>
              </a:spcAft>
            </a:pPr>
            <a:r>
              <a:rPr lang="en-US" b="1">
                <a:latin typeface="Calibri" pitchFamily="34" charset="0"/>
                <a:cs typeface="Arial" charset="0"/>
              </a:rPr>
              <a:t> $ 3 million / tonne</a:t>
            </a:r>
            <a:endParaRPr lang="en-US" sz="2000">
              <a:latin typeface="Arial" charset="0"/>
              <a:cs typeface="Arial" charset="0"/>
            </a:endParaRPr>
          </a:p>
        </p:txBody>
      </p:sp>
      <p:sp>
        <p:nvSpPr>
          <p:cNvPr id="89" name="Text Box 16"/>
          <p:cNvSpPr txBox="1">
            <a:spLocks noChangeArrowheads="1"/>
          </p:cNvSpPr>
          <p:nvPr/>
        </p:nvSpPr>
        <p:spPr bwMode="auto">
          <a:xfrm>
            <a:off x="4757738" y="2493963"/>
            <a:ext cx="3624262" cy="498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spcAft>
                <a:spcPts val="1000"/>
              </a:spcAft>
            </a:pPr>
            <a:r>
              <a:rPr lang="en-US" b="1" dirty="0">
                <a:latin typeface="Calibri" pitchFamily="34" charset="0"/>
                <a:cs typeface="Arial" charset="0"/>
              </a:rPr>
              <a:t> used CANDU fuel “waste”</a:t>
            </a:r>
          </a:p>
        </p:txBody>
      </p:sp>
      <p:sp>
        <p:nvSpPr>
          <p:cNvPr id="95" name="Text Box 16"/>
          <p:cNvSpPr txBox="1">
            <a:spLocks noChangeArrowheads="1"/>
          </p:cNvSpPr>
          <p:nvPr/>
        </p:nvSpPr>
        <p:spPr bwMode="auto">
          <a:xfrm>
            <a:off x="4510088" y="6392863"/>
            <a:ext cx="3962400" cy="498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spcAft>
                <a:spcPts val="1000"/>
              </a:spcAft>
            </a:pPr>
            <a:r>
              <a:rPr lang="en-US" b="1">
                <a:latin typeface="Calibri" pitchFamily="34" charset="0"/>
                <a:cs typeface="Arial" charset="0"/>
              </a:rPr>
              <a:t> tested walk-away safe, 1986</a:t>
            </a:r>
            <a:endParaRPr lang="en-US" sz="2000">
              <a:latin typeface="Arial" charset="0"/>
              <a:cs typeface="Arial" charset="0"/>
            </a:endParaRPr>
          </a:p>
        </p:txBody>
      </p:sp>
      <p:sp>
        <p:nvSpPr>
          <p:cNvPr id="97" name="Text Box 16"/>
          <p:cNvSpPr txBox="1">
            <a:spLocks noChangeArrowheads="1"/>
          </p:cNvSpPr>
          <p:nvPr/>
        </p:nvSpPr>
        <p:spPr bwMode="auto">
          <a:xfrm>
            <a:off x="7053263" y="6080125"/>
            <a:ext cx="1735137" cy="498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spcAft>
                <a:spcPts val="1000"/>
              </a:spcAft>
            </a:pPr>
            <a:r>
              <a:rPr lang="en-US" b="1">
                <a:latin typeface="Calibri" pitchFamily="34" charset="0"/>
                <a:cs typeface="Arial" charset="0"/>
              </a:rPr>
              <a:t>  since 1950</a:t>
            </a:r>
            <a:endParaRPr lang="en-US" sz="2000">
              <a:latin typeface="Arial" charset="0"/>
              <a:cs typeface="Arial" charset="0"/>
            </a:endParaRPr>
          </a:p>
        </p:txBody>
      </p:sp>
      <p:sp>
        <p:nvSpPr>
          <p:cNvPr id="98" name="Text Box 16"/>
          <p:cNvSpPr txBox="1">
            <a:spLocks noChangeArrowheads="1"/>
          </p:cNvSpPr>
          <p:nvPr/>
        </p:nvSpPr>
        <p:spPr bwMode="auto">
          <a:xfrm>
            <a:off x="3490913" y="6080125"/>
            <a:ext cx="4684712" cy="498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spcAft>
                <a:spcPts val="1000"/>
              </a:spcAft>
            </a:pPr>
            <a:r>
              <a:rPr lang="en-US" b="1">
                <a:latin typeface="Calibri" pitchFamily="34" charset="0"/>
                <a:cs typeface="Arial" charset="0"/>
              </a:rPr>
              <a:t> Fast-Neutron Reactors</a:t>
            </a:r>
            <a:endParaRPr lang="en-US" sz="2000">
              <a:latin typeface="Arial" charset="0"/>
              <a:cs typeface="Arial" charset="0"/>
            </a:endParaRPr>
          </a:p>
        </p:txBody>
      </p:sp>
      <p:grpSp>
        <p:nvGrpSpPr>
          <p:cNvPr id="47133" name="Group 67"/>
          <p:cNvGrpSpPr>
            <a:grpSpLocks/>
          </p:cNvGrpSpPr>
          <p:nvPr/>
        </p:nvGrpSpPr>
        <p:grpSpPr bwMode="auto">
          <a:xfrm>
            <a:off x="1066800" y="1331913"/>
            <a:ext cx="2755900" cy="1246187"/>
            <a:chOff x="1066800" y="1331913"/>
            <a:chExt cx="2755900" cy="1246187"/>
          </a:xfrm>
        </p:grpSpPr>
        <p:sp>
          <p:nvSpPr>
            <p:cNvPr id="47140" name="TextBox 45"/>
            <p:cNvSpPr txBox="1">
              <a:spLocks noChangeArrowheads="1"/>
            </p:cNvSpPr>
            <p:nvPr/>
          </p:nvSpPr>
          <p:spPr bwMode="auto">
            <a:xfrm>
              <a:off x="1608625" y="1331913"/>
              <a:ext cx="1638910" cy="55399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US" sz="3000" b="1"/>
                <a:t>Value of</a:t>
              </a:r>
            </a:p>
          </p:txBody>
        </p:sp>
        <p:grpSp>
          <p:nvGrpSpPr>
            <p:cNvPr id="47141" name="Group 59"/>
            <p:cNvGrpSpPr>
              <a:grpSpLocks/>
            </p:cNvGrpSpPr>
            <p:nvPr/>
          </p:nvGrpSpPr>
          <p:grpSpPr bwMode="auto">
            <a:xfrm>
              <a:off x="1066800" y="1695450"/>
              <a:ext cx="2755900" cy="882650"/>
              <a:chOff x="1066800" y="1695450"/>
              <a:chExt cx="2755900" cy="882650"/>
            </a:xfrm>
          </p:grpSpPr>
          <p:grpSp>
            <p:nvGrpSpPr>
              <p:cNvPr id="47142" name="Group 20"/>
              <p:cNvGrpSpPr>
                <a:grpSpLocks/>
              </p:cNvGrpSpPr>
              <p:nvPr/>
            </p:nvGrpSpPr>
            <p:grpSpPr bwMode="auto">
              <a:xfrm>
                <a:off x="1066800" y="1695450"/>
                <a:ext cx="2755900" cy="554038"/>
                <a:chOff x="1988417" y="2154884"/>
                <a:chExt cx="2756012" cy="553998"/>
              </a:xfrm>
            </p:grpSpPr>
            <p:sp>
              <p:nvSpPr>
                <p:cNvPr id="47144" name="TextBox 45"/>
                <p:cNvSpPr txBox="1">
                  <a:spLocks noChangeArrowheads="1"/>
                </p:cNvSpPr>
                <p:nvPr/>
              </p:nvSpPr>
              <p:spPr bwMode="auto">
                <a:xfrm>
                  <a:off x="1988417" y="2154884"/>
                  <a:ext cx="2756012" cy="55399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pPr algn="ctr"/>
                  <a:r>
                    <a:rPr lang="en-US" sz="3000" b="1"/>
                    <a:t>Nuclear Waste</a:t>
                  </a:r>
                </a:p>
              </p:txBody>
            </p:sp>
            <p:cxnSp>
              <p:nvCxnSpPr>
                <p:cNvPr id="78" name="Straight Connector 77"/>
                <p:cNvCxnSpPr/>
                <p:nvPr/>
              </p:nvCxnSpPr>
              <p:spPr>
                <a:xfrm flipV="1">
                  <a:off x="3610908" y="2254890"/>
                  <a:ext cx="992228" cy="361924"/>
                </a:xfrm>
                <a:prstGeom prst="line">
                  <a:avLst/>
                </a:prstGeom>
                <a:ln w="57150"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47143" name="Text Box 16"/>
              <p:cNvSpPr txBox="1">
                <a:spLocks noChangeArrowheads="1"/>
              </p:cNvSpPr>
              <p:nvPr/>
            </p:nvSpPr>
            <p:spPr bwMode="auto">
              <a:xfrm>
                <a:off x="1241425" y="2078038"/>
                <a:ext cx="2387600" cy="50006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algn="ctr">
                  <a:spcAft>
                    <a:spcPts val="1000"/>
                  </a:spcAft>
                </a:pPr>
                <a:r>
                  <a:rPr lang="en-US" sz="2600" b="1">
                    <a:latin typeface="Calibri" pitchFamily="34" charset="0"/>
                    <a:cs typeface="Arial" charset="0"/>
                  </a:rPr>
                  <a:t>100,000 tonnes</a:t>
                </a:r>
                <a:endParaRPr lang="en-US" sz="2600">
                  <a:latin typeface="Arial" charset="0"/>
                  <a:cs typeface="Arial" charset="0"/>
                </a:endParaRPr>
              </a:p>
            </p:txBody>
          </p:sp>
        </p:grpSp>
      </p:grpSp>
      <p:sp>
        <p:nvSpPr>
          <p:cNvPr id="47134" name="TextBox 45"/>
          <p:cNvSpPr txBox="1">
            <a:spLocks noChangeArrowheads="1"/>
          </p:cNvSpPr>
          <p:nvPr/>
        </p:nvSpPr>
        <p:spPr bwMode="auto">
          <a:xfrm>
            <a:off x="6410325" y="1414463"/>
            <a:ext cx="1216025" cy="554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3000" b="1"/>
              <a:t>Exists</a:t>
            </a:r>
          </a:p>
        </p:txBody>
      </p:sp>
      <p:sp>
        <p:nvSpPr>
          <p:cNvPr id="47135" name="TextBox 45"/>
          <p:cNvSpPr txBox="1">
            <a:spLocks noChangeArrowheads="1"/>
          </p:cNvSpPr>
          <p:nvPr/>
        </p:nvSpPr>
        <p:spPr bwMode="auto">
          <a:xfrm>
            <a:off x="4308475" y="1408113"/>
            <a:ext cx="2198688" cy="554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3000" b="1"/>
              <a:t>Technology</a:t>
            </a:r>
          </a:p>
        </p:txBody>
      </p:sp>
      <p:sp>
        <p:nvSpPr>
          <p:cNvPr id="83" name="TextBox 45"/>
          <p:cNvSpPr txBox="1">
            <a:spLocks noChangeArrowheads="1"/>
          </p:cNvSpPr>
          <p:nvPr/>
        </p:nvSpPr>
        <p:spPr bwMode="auto">
          <a:xfrm>
            <a:off x="6983413" y="2970213"/>
            <a:ext cx="1878012" cy="554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3000" b="1" dirty="0"/>
              <a:t>Residue ?</a:t>
            </a:r>
          </a:p>
        </p:txBody>
      </p:sp>
      <p:sp>
        <p:nvSpPr>
          <p:cNvPr id="84" name="Oval 83"/>
          <p:cNvSpPr/>
          <p:nvPr/>
        </p:nvSpPr>
        <p:spPr>
          <a:xfrm>
            <a:off x="4051300" y="2895600"/>
            <a:ext cx="4997450" cy="704850"/>
          </a:xfrm>
          <a:prstGeom prst="ellipse">
            <a:avLst/>
          </a:prstGeom>
          <a:noFill/>
          <a:ln w="57150" cap="rnd">
            <a:solidFill>
              <a:srgbClr val="C00000"/>
            </a:solidFill>
            <a:prstDash val="solid"/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lnSpc>
                <a:spcPct val="90000"/>
              </a:lnSpc>
              <a:spcAft>
                <a:spcPts val="1000"/>
              </a:spcAft>
              <a:defRPr/>
            </a:pPr>
            <a:endParaRPr lang="en-US" sz="1200" dirty="0" err="1">
              <a:solidFill>
                <a:schemeClr val="bg1"/>
              </a:solidFill>
            </a:endParaRPr>
          </a:p>
        </p:txBody>
      </p:sp>
      <p:sp>
        <p:nvSpPr>
          <p:cNvPr id="88" name="TextBox 45"/>
          <p:cNvSpPr txBox="1">
            <a:spLocks noChangeArrowheads="1"/>
          </p:cNvSpPr>
          <p:nvPr/>
        </p:nvSpPr>
        <p:spPr bwMode="auto">
          <a:xfrm>
            <a:off x="4343400" y="2970213"/>
            <a:ext cx="1881188" cy="554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3000" b="1" dirty="0"/>
              <a:t>Is there a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2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" dur="2000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0.32008 " pathEditMode="relative" ptsTypes="AA">
                                      <p:cBhvr>
                                        <p:cTn id="13" dur="2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23" presetClass="entr" presetSubtype="16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8996E-6 0.00786 L 2.28996E-6 0.11702 " pathEditMode="relative" rAng="0" ptsTypes="AA">
                                      <p:cBhvr>
                                        <p:cTn id="20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55"/>
                                    </p:animMotion>
                                  </p:childTnLst>
                                </p:cTn>
                              </p:par>
                              <p:par>
                                <p:cTn id="21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20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20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20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4000"/>
                            </p:stCondLst>
                            <p:childTnLst>
                              <p:par>
                                <p:cTn id="31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0"/>
                            </p:stCondLst>
                            <p:childTnLst>
                              <p:par>
                                <p:cTn id="36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8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0" presetClass="path" presetSubtype="0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3.125E-6 4.07407E-6 L 0.24063 -0.00278 " pathEditMode="relative" rAng="0" ptsTypes="AA">
                                      <p:cBhvr>
                                        <p:cTn id="40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0" y="-1"/>
                                    </p:animMotion>
                                  </p:childTnLst>
                                </p:cTn>
                              </p:par>
                              <p:par>
                                <p:cTn id="41" presetID="22" presetClass="entr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0" presetClass="path" presetSubtype="0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4.79167E-6 -4.07407E-6 L -0.3 -0.00277 " pathEditMode="relative" rAng="0" ptsTypes="AA">
                                      <p:cBhvr>
                                        <p:cTn id="45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0" y="-1"/>
                                    </p:animMotion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20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22" presetClass="entr" presetSubtype="8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22" presetClass="entr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4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" grpId="0" animBg="1"/>
      <p:bldP spid="49" grpId="1" animBg="1"/>
      <p:bldP spid="50" grpId="0" animBg="1"/>
      <p:bldP spid="50" grpId="1" animBg="1"/>
      <p:bldP spid="89" grpId="1"/>
      <p:bldP spid="95" grpId="0"/>
      <p:bldP spid="97" grpId="0"/>
      <p:bldP spid="98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MASTERWIZARD_MARGINS" val="0"/>
  <p:tag name="EE4P_MASTERWIZARD_DRAFT" val="0"/>
  <p:tag name="THINKCELLPRESENTATIONDONOTDELETE" val="&lt;?xml version=&quot;1.0&quot; encoding=&quot;UTF-16&quot; standalone=&quot;yes&quot;?&gt;&lt;root reqver=&quot;23045&quot;&gt;&lt;version val=&quot;24188&quot;/&gt;&lt;CPresentation id=&quot;1&quot;&gt;&lt;m_precDefaultNumber&gt;&lt;m_bNumberIsYear val=&quot;1&quot;/&gt;&lt;m_chMinusSymbol&gt;-&lt;/m_chMinusSymbol&gt;&lt;m_chDecimalSymbol17909&gt;.&lt;/m_chDecimalSymbol17909&gt;&lt;m_nGroupingDigits17909 val=&quot;3&quot;/&gt;&lt;m_chGroupingSymbol17909&gt;,&lt;/m_chGroupingSymbol17909&gt;&lt;m_yearfmt&gt;&lt;begin val=&quot;0&quot;/&gt;&lt;end val=&quot;4&quot;/&gt;&lt;/m_yearfmt&gt;&lt;/m_precDefaultNumber&gt;&lt;m_precDefaultPercent&gt;&lt;m_bNumberIsYear val=&quot;1&quot;/&gt;&lt;m_chMinusSymbol&gt;-&lt;/m_chMinusSymbol&gt;&lt;m_nDecimalDigits17909 val=&quot;0&quot;/&gt;&lt;m_chDecimalSymbol17909&gt;.&lt;/m_chDecimalSymbol17909&gt;&lt;m_nGroupingDigits17909 val=&quot;3&quot;/&gt;&lt;m_chGroupingSymbol17909&gt;,&lt;/m_chGroupingSymbol17909&gt;&lt;m_strSuffix17909&gt;%&lt;/m_strSuffix17909&gt;&lt;m_yearfmt&gt;&lt;begin val=&quot;0&quot;/&gt;&lt;end val=&quot;4&quot;/&gt;&lt;/m_yearfmt&gt;&lt;/m_precDefaultPercent&gt;&lt;m_precDefaultDate&gt;&lt;m_bNumberIsYear val=&quot;0&quot;/&gt;&lt;m_strFormatTime&gt;%#m/%#d/%Y&lt;/m_strFormatTime&gt;&lt;m_yearfmt&gt;&lt;begin val=&quot;0&quot;/&gt;&lt;end val=&quot;0&quot;/&gt;&lt;/m_yearfmt&gt;&lt;/m_precDefaultDate&gt;&lt;m_precDefaultYear&gt;&lt;m_yearfmt&gt;&lt;begin val=&quot;0&quot;/&gt;&lt;end val=&quot;4&quot;/&gt;&lt;/m_yearfmt&gt;&lt;/m_precDefaultYear&gt;&lt;m_precDefaultQuarter&gt;&lt;m_yearfmt&gt;&lt;begin val=&quot;0&quot;/&gt;&lt;end val=&quot;4&quot;/&gt;&lt;/m_yearfmt&gt;&lt;/m_precDefaultQuarter&gt;&lt;m_precDefaultMonth&gt;&lt;m_yearfmt&gt;&lt;begin val=&quot;0&quot;/&gt;&lt;end val=&quot;4&quot;/&gt;&lt;/m_yearfmt&gt;&lt;/m_precDefaultMonth&gt;&lt;m_precDefaultWeek&gt;&lt;m_yearfmt&gt;&lt;begin val=&quot;0&quot;/&gt;&lt;end val=&quot;4&quot;/&gt;&lt;/m_yearfmt&gt;&lt;/m_precDefaultWeek&gt;&lt;m_precDefaultDay&gt;&lt;m_yearfmt&gt;&lt;begin val=&quot;0&quot;/&gt;&lt;end val=&quot;4&quot;/&gt;&lt;/m_yearfmt&gt;&lt;/m_precDefaultDay&gt;&lt;m_mruColor&gt;&lt;m_vecMRU length=&quot;0&quot;/&gt;&lt;/m_mruColor&gt;&lt;m_eweekdayFirstOfWeek val=&quot;1&quot;/&gt;&lt;m_eweekdayFirstOfWorkweek val=&quot;2&quot;/&gt;&lt;m_eweekdayFirstOfWeekend val=&quot;7&quot;/&gt;&lt;/CPresentation&gt;&lt;/root&gt;"/>
  <p:tag name="EE4P_STYLE_ID" val="39dcc26a-7131-49f4-a9eb-1c0521500c03"/>
  <p:tag name="THINKCELLUNDODONOTDELETE" val="0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INTELLIGENT_ELEMENT" val="{Name}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INTELLIGENT_ELEMENT" val="{Name}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INTELLIGENT_ELEMENT" val="{Name}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INTELLIGENT_ELEMENT" val="{Name}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INTELLIGENT_ELEMENT" val="{Name}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INTELLIGENT_ELEMENT" val="{Name}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INTELLIGENT_ELEMENT" val="{Name}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INTELLIGENT_ELEMENT" val="{Name}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INTELLIGENT_ELEMENT" val="{Name}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INTELLIGENT_ELEMENT" val="{Name}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INTELLIGENT_ELEMENT" val="{Name}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INTELLIGENT_ELEMENT" val="{Name}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INTELLIGENT_ELEMENT" val="{Name}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INTELLIGENT_ELEMENT" val="{Name}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INTELLIGENT_ELEMENT" val="{Name}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INTELLIGENT_ELEMENT" val="{Name}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INTELLIGENT_ELEMENT" val="{Name}"/>
</p:tagLst>
</file>

<file path=ppt/theme/theme1.xml><?xml version="1.0" encoding="utf-8"?>
<a:theme xmlns:a="http://schemas.openxmlformats.org/drawingml/2006/main" name="BCG Grid 16:9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CG Trebuchet">
      <a:majorFont>
        <a:latin typeface="Trebuchet MS"/>
        <a:ea typeface=""/>
        <a:cs typeface=""/>
      </a:majorFont>
      <a:minorFont>
        <a:latin typeface="Trebuchet MS"/>
        <a:ea typeface=""/>
        <a:cs typeface=""/>
      </a:minorFont>
    </a:fontScheme>
    <a:fmtScheme name="Subtle Solids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5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2700" h="25400" prst="coolSlan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tx2"/>
        </a:solidFill>
        <a:ln w="9525" cap="rnd">
          <a:noFill/>
          <a:prstDash val="sysDot"/>
          <a:round/>
        </a:ln>
      </a:spPr>
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<a:prstTxWarp prst="textNoShape">
          <a:avLst/>
        </a:prstTxWarp>
        <a:noAutofit/>
      </a:bodyPr>
      <a:lstStyle>
        <a:defPPr algn="ctr">
          <a:lnSpc>
            <a:spcPct val="90000"/>
          </a:lnSpc>
          <a:spcAft>
            <a:spcPts val="1000"/>
          </a:spcAft>
          <a:defRPr sz="1200" dirty="0" err="1" smtClean="0">
            <a:solidFill>
              <a:schemeClr val="bg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9525" cap="rnd">
          <a:solidFill>
            <a:schemeClr val="tx1">
              <a:lumMod val="60000"/>
              <a:lumOff val="40000"/>
            </a:schemeClr>
          </a:solidFill>
          <a:prstDash val="solid"/>
          <a:round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  <a:ln w="9525" cap="rnd">
          <a:noFill/>
          <a:prstDash val="solid"/>
          <a:round/>
        </a:ln>
        <a:extLst>
          <a:ext uri="{909E8E84-426E-40dd-AFC4-6F175D3DCCD1}">
            <a14:hiddenFill xmlns:a14="http://schemas.microsoft.com/office/drawing/2010/main" xmlns="">
              <a:solidFill>
                <a:srgbClr val="29BA74"/>
              </a:solidFill>
            </a14:hiddenFill>
          </a:ext>
        </a:extLst>
      </a:spPr>
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<a:prstTxWarp prst="textNoShape">
          <a:avLst/>
        </a:prstTxWarp>
        <a:noAutofit/>
      </a:bodyPr>
      <a:lstStyle>
        <a:defPPr algn="ctr">
          <a:defRPr dirty="0" err="1" smtClean="0">
            <a:solidFill>
              <a:schemeClr val="tx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txDef>
  </a:objectDefaults>
  <a:extraClrSchemeLst/>
  <a:custClrLst>
    <a:custClr name="Custom Color">
      <a:srgbClr val="37373A"/>
    </a:custClr>
    <a:custClr name="Custom Color">
      <a:srgbClr val="2E3558"/>
    </a:custClr>
    <a:custClr name="Custom Color">
      <a:srgbClr val="30C1D7"/>
    </a:custClr>
    <a:custClr name="Custom Color">
      <a:srgbClr val="670F31"/>
    </a:custClr>
    <a:custClr name="Custom Color">
      <a:srgbClr val="E71C57"/>
    </a:custClr>
  </a:custClrLst>
  <a:extLst>
    <a:ext uri="{05A4C25C-085E-4340-85A3-A5531E510DB2}">
      <thm15:themeFamily xmlns:thm15="http://schemas.microsoft.com/office/thememl/2012/main" xmlns="" name="Blank_16x9.potx" id="{F1417891-ADEE-4A5A-84BF-A61365689D8D}" vid="{7D249777-7FCF-437A-B862-D77B0EF45DB4}"/>
    </a:ext>
  </a:extLst>
</a:theme>
</file>

<file path=ppt/theme/theme2.xml><?xml version="1.0" encoding="utf-8"?>
<a:theme xmlns:a="http://schemas.openxmlformats.org/drawingml/2006/main" name="Office Theme">
  <a:themeElements>
    <a:clrScheme name="BCG 2015">
      <a:dk1>
        <a:srgbClr val="6E6F73"/>
      </a:dk1>
      <a:lt1>
        <a:sysClr val="window" lastClr="FFFFFF"/>
      </a:lt1>
      <a:dk2>
        <a:srgbClr val="2FC77E"/>
      </a:dk2>
      <a:lt2>
        <a:srgbClr val="E7E7E7"/>
      </a:lt2>
      <a:accent1>
        <a:srgbClr val="03522D"/>
      </a:accent1>
      <a:accent2>
        <a:srgbClr val="197A56"/>
      </a:accent2>
      <a:accent3>
        <a:srgbClr val="E3EE37"/>
      </a:accent3>
      <a:accent4>
        <a:srgbClr val="3EAD92"/>
      </a:accent4>
      <a:accent5>
        <a:srgbClr val="6E6F73"/>
      </a:accent5>
      <a:accent6>
        <a:srgbClr val="295E7E"/>
      </a:accent6>
      <a:hlink>
        <a:srgbClr val="2E3558"/>
      </a:hlink>
      <a:folHlink>
        <a:srgbClr val="670F31"/>
      </a:folHlink>
    </a:clrScheme>
    <a:fontScheme name="BCG Trebuchet">
      <a:majorFont>
        <a:latin typeface="Trebuchet MS"/>
        <a:ea typeface=""/>
        <a:cs typeface=""/>
      </a:majorFont>
      <a:minorFont>
        <a:latin typeface="Trebuchet MS"/>
        <a:ea typeface=""/>
        <a:cs typeface=""/>
      </a:minorFont>
    </a:fontScheme>
    <a:fmtScheme name="Subtle Solids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5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2700" h="25400" prst="coolSlan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BCG Colors 2015">
      <a:dk1>
        <a:srgbClr val="6E6F73"/>
      </a:dk1>
      <a:lt1>
        <a:sysClr val="window" lastClr="FFFFFF"/>
      </a:lt1>
      <a:dk2>
        <a:srgbClr val="2FC77E"/>
      </a:dk2>
      <a:lt2>
        <a:srgbClr val="E7E7E7"/>
      </a:lt2>
      <a:accent1>
        <a:srgbClr val="03522D"/>
      </a:accent1>
      <a:accent2>
        <a:srgbClr val="197A56"/>
      </a:accent2>
      <a:accent3>
        <a:srgbClr val="E3EE37"/>
      </a:accent3>
      <a:accent4>
        <a:srgbClr val="3EAD92"/>
      </a:accent4>
      <a:accent5>
        <a:srgbClr val="6E6F73"/>
      </a:accent5>
      <a:accent6>
        <a:srgbClr val="295E7E"/>
      </a:accent6>
      <a:hlink>
        <a:srgbClr val="2FC77E"/>
      </a:hlink>
      <a:folHlink>
        <a:srgbClr val="03522D"/>
      </a:folHlink>
    </a:clrScheme>
    <a:fontScheme name="BCG Trebuchet">
      <a:majorFont>
        <a:latin typeface="Trebuchet MS"/>
        <a:ea typeface=""/>
        <a:cs typeface=""/>
      </a:majorFont>
      <a:minorFont>
        <a:latin typeface="Trebuchet MS"/>
        <a:ea typeface=""/>
        <a:cs typeface=""/>
      </a:minorFont>
    </a:fontScheme>
    <a:fmtScheme name="Subtle Solids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5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2700" h="25400" prst="coolSlan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527695962144A74BB2AA6EC345ACB513" ma:contentTypeVersion="0" ma:contentTypeDescription="Create a new document." ma:contentTypeScope="" ma:versionID="3c3cde5c3474b924fe4dd90e6cbf202d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1b05d82d297216baf5b26c55225140df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>
  <documentManagement/>
</p:properties>
</file>

<file path=customXml/itemProps1.xml><?xml version="1.0" encoding="utf-8"?>
<ds:datastoreItem xmlns:ds="http://schemas.openxmlformats.org/officeDocument/2006/customXml" ds:itemID="{85BCF7B5-388E-4CFB-8D26-4D73114FAAD6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  <ds:schemaRef ds:uri="http://schemas.microsoft.com/office/infopath/2007/PartnerControls"/>
  </ds:schemaRefs>
</ds:datastoreItem>
</file>

<file path=customXml/itemProps2.xml><?xml version="1.0" encoding="utf-8"?>
<ds:datastoreItem xmlns:ds="http://schemas.openxmlformats.org/officeDocument/2006/customXml" ds:itemID="{7AD9F4ED-17C8-41C4-9460-F34238C6D758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BCFB4EDE-81A1-426A-BFB2-46DCE991603A}">
  <ds:schemaRefs>
    <ds:schemaRef ds:uri="http://schemas.microsoft.com/office/2006/metadata/propertie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BCG_D_EN_16x9</Template>
  <TotalTime>16231</TotalTime>
  <Words>521</Words>
  <Application>Microsoft Office PowerPoint</Application>
  <PresentationFormat>Custom</PresentationFormat>
  <Paragraphs>163</Paragraphs>
  <Slides>9</Slides>
  <Notes>7</Notes>
  <HiddenSlides>0</HiddenSlides>
  <MMClips>0</MMClips>
  <ScaleCrop>false</ScaleCrop>
  <HeadingPairs>
    <vt:vector size="10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9</vt:i4>
      </vt:variant>
      <vt:variant>
        <vt:lpstr>Custom Shows</vt:lpstr>
      </vt:variant>
      <vt:variant>
        <vt:i4>1</vt:i4>
      </vt:variant>
    </vt:vector>
  </HeadingPairs>
  <TitlesOfParts>
    <vt:vector size="18" baseType="lpstr">
      <vt:lpstr>Trebuchet MS</vt:lpstr>
      <vt:lpstr>MS PGothic</vt:lpstr>
      <vt:lpstr>Arial</vt:lpstr>
      <vt:lpstr>Times New Roman</vt:lpstr>
      <vt:lpstr>Calibri</vt:lpstr>
      <vt:lpstr>Century Schoolbook</vt:lpstr>
      <vt:lpstr>BCG Grid 16:9</vt:lpstr>
      <vt:lpstr>think-cell Slide</vt:lpstr>
      <vt:lpstr>Slide 0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Format Guide Workshop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Instructions</dc:title>
  <dc:subject>The Boston Consulting Group</dc:subject>
  <dc:creator>EE</dc:creator>
  <cp:lastModifiedBy>User</cp:lastModifiedBy>
  <cp:revision>552</cp:revision>
  <cp:lastPrinted>2018-01-14T04:51:10Z</cp:lastPrinted>
  <dcterms:created xsi:type="dcterms:W3CDTF">2017-07-11T16:08:36Z</dcterms:created>
  <dcterms:modified xsi:type="dcterms:W3CDTF">2018-05-24T03:17:15Z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Format Name">
    <vt:lpwstr>Grid Format</vt:lpwstr>
  </property>
  <property fmtid="{D5CDD505-2E9C-101B-9397-08002B2CF9AE}" pid="3" name="NXPowerLiteLastOptimized">
    <vt:lpwstr>10333057</vt:lpwstr>
  </property>
  <property fmtid="{D5CDD505-2E9C-101B-9397-08002B2CF9AE}" pid="4" name="NXPowerLiteSettings">
    <vt:lpwstr>87000AA0054001</vt:lpwstr>
  </property>
  <property fmtid="{D5CDD505-2E9C-101B-9397-08002B2CF9AE}" pid="5" name="NXPowerLiteVersion">
    <vt:lpwstr>D7.1.8</vt:lpwstr>
  </property>
  <property fmtid="{D5CDD505-2E9C-101B-9397-08002B2CF9AE}" pid="6" name="Template Name">
    <vt:lpwstr>16x9</vt:lpwstr>
  </property>
  <property fmtid="{D5CDD505-2E9C-101B-9397-08002B2CF9AE}" pid="7" name="ContentTypeId">
    <vt:lpwstr>0x010100527695962144A74BB2AA6EC345ACB513</vt:lpwstr>
  </property>
</Properties>
</file>